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7"/>
  </p:notesMasterIdLst>
  <p:sldIdLst>
    <p:sldId id="256" r:id="rId3"/>
    <p:sldId id="257" r:id="rId4"/>
    <p:sldId id="258" r:id="rId5"/>
    <p:sldId id="279" r:id="rId6"/>
    <p:sldId id="261" r:id="rId7"/>
    <p:sldId id="302" r:id="rId8"/>
    <p:sldId id="294" r:id="rId9"/>
    <p:sldId id="296" r:id="rId10"/>
    <p:sldId id="262" r:id="rId11"/>
    <p:sldId id="263" r:id="rId12"/>
    <p:sldId id="282" r:id="rId13"/>
    <p:sldId id="264" r:id="rId14"/>
    <p:sldId id="309" r:id="rId15"/>
    <p:sldId id="266" r:id="rId16"/>
    <p:sldId id="267" r:id="rId17"/>
    <p:sldId id="268" r:id="rId18"/>
    <p:sldId id="269" r:id="rId19"/>
    <p:sldId id="270" r:id="rId20"/>
    <p:sldId id="271" r:id="rId21"/>
    <p:sldId id="272" r:id="rId22"/>
    <p:sldId id="311" r:id="rId23"/>
    <p:sldId id="273" r:id="rId24"/>
    <p:sldId id="274" r:id="rId25"/>
    <p:sldId id="284" r:id="rId26"/>
    <p:sldId id="313" r:id="rId27"/>
    <p:sldId id="286" r:id="rId28"/>
    <p:sldId id="288" r:id="rId29"/>
    <p:sldId id="304" r:id="rId30"/>
    <p:sldId id="306" r:id="rId31"/>
    <p:sldId id="308" r:id="rId32"/>
    <p:sldId id="330" r:id="rId33"/>
    <p:sldId id="298" r:id="rId34"/>
    <p:sldId id="292" r:id="rId35"/>
    <p:sldId id="300" r:id="rId36"/>
  </p:sldIdLst>
  <p:sldSz cx="9144000" cy="6858000" type="screen4x3"/>
  <p:notesSz cx="6805613" cy="9944100"/>
  <p:embeddedFontLst>
    <p:embeddedFont>
      <p:font typeface="Questrial" charset="0"/>
      <p:regular r:id="rId38"/>
    </p:embeddedFont>
    <p:embeddedFont>
      <p:font typeface="Cambria" pitchFamily="18" charset="0"/>
      <p:regular r:id="rId39"/>
      <p:bold r:id="rId40"/>
      <p:italic r:id="rId41"/>
      <p:boldItalic r:id="rId42"/>
    </p:embeddedFont>
    <p:embeddedFont>
      <p:font typeface="Century Gothic" pitchFamily="34" charset="0"/>
      <p:regular r:id="rId43"/>
      <p:bold r:id="rId44"/>
      <p:italic r:id="rId45"/>
      <p:boldItalic r:id="rId46"/>
    </p:embeddedFont>
    <p:embeddedFont>
      <p:font typeface="PT Sans" charset="0"/>
      <p:italic r:id="rId47"/>
      <p:boldItalic r:id="rId48"/>
    </p:embeddedFont>
    <p:embeddedFont>
      <p:font typeface="Calibri" pitchFamily="34" charset="0"/>
      <p:regular r:id="rId49"/>
      <p:bold r:id="rId50"/>
      <p:italic r:id="rId51"/>
      <p:boldItalic r:id="rId52"/>
    </p:embeddedFont>
    <p:embeddedFont>
      <p:font typeface="Verdana" pitchFamily="34" charset="0"/>
      <p:regular r:id="rId53"/>
      <p:bold r:id="rId54"/>
      <p:italic r:id="rId55"/>
      <p:boldItalic r:id="rId56"/>
    </p:embeddedFont>
    <p:embeddedFont>
      <p:font typeface="Microsoft Uighur" charset="-78"/>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219" autoAdjust="0"/>
  </p:normalViewPr>
  <p:slideViewPr>
    <p:cSldViewPr>
      <p:cViewPr>
        <p:scale>
          <a:sx n="75" d="100"/>
          <a:sy n="75" d="100"/>
        </p:scale>
        <p:origin x="-1224"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image" Target="../media/image53.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diagrams/_rels/data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_rels/data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image" Target="../media/image65.png"/><Relationship Id="rId4"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201.png"/><Relationship Id="rId7" Type="http://schemas.openxmlformats.org/officeDocument/2006/relationships/image" Target="../media/image251.png"/><Relationship Id="rId12" Type="http://schemas.openxmlformats.org/officeDocument/2006/relationships/image" Target="../media/image291.png"/><Relationship Id="rId2" Type="http://schemas.openxmlformats.org/officeDocument/2006/relationships/image" Target="../media/image191.png"/><Relationship Id="rId1" Type="http://schemas.openxmlformats.org/officeDocument/2006/relationships/image" Target="../media/image241.png"/><Relationship Id="rId6" Type="http://schemas.openxmlformats.org/officeDocument/2006/relationships/image" Target="../media/image211.png"/><Relationship Id="rId11" Type="http://schemas.openxmlformats.org/officeDocument/2006/relationships/image" Target="../media/image301.png"/><Relationship Id="rId5" Type="http://schemas.openxmlformats.org/officeDocument/2006/relationships/image" Target="../media/image231.png"/><Relationship Id="rId10" Type="http://schemas.openxmlformats.org/officeDocument/2006/relationships/image" Target="../media/image281.png"/><Relationship Id="rId4" Type="http://schemas.openxmlformats.org/officeDocument/2006/relationships/image" Target="../media/image221.png"/><Relationship Id="rId9" Type="http://schemas.openxmlformats.org/officeDocument/2006/relationships/image" Target="../media/image27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601.png"/><Relationship Id="rId3" Type="http://schemas.openxmlformats.org/officeDocument/2006/relationships/image" Target="../media/image551.png"/><Relationship Id="rId7" Type="http://schemas.openxmlformats.org/officeDocument/2006/relationships/image" Target="../media/image591.png"/><Relationship Id="rId2" Type="http://schemas.openxmlformats.org/officeDocument/2006/relationships/image" Target="../media/image541.png"/><Relationship Id="rId1" Type="http://schemas.openxmlformats.org/officeDocument/2006/relationships/image" Target="../media/image531.png"/><Relationship Id="rId6" Type="http://schemas.openxmlformats.org/officeDocument/2006/relationships/image" Target="../media/image581.png"/><Relationship Id="rId5" Type="http://schemas.openxmlformats.org/officeDocument/2006/relationships/image" Target="../media/image571.png"/><Relationship Id="rId4" Type="http://schemas.openxmlformats.org/officeDocument/2006/relationships/image" Target="../media/image56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31.png"/><Relationship Id="rId2" Type="http://schemas.openxmlformats.org/officeDocument/2006/relationships/image" Target="../media/image621.png"/><Relationship Id="rId1" Type="http://schemas.openxmlformats.org/officeDocument/2006/relationships/image" Target="../media/image611.png"/><Relationship Id="rId4" Type="http://schemas.openxmlformats.org/officeDocument/2006/relationships/image" Target="../media/image64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71.jpeg"/><Relationship Id="rId2" Type="http://schemas.openxmlformats.org/officeDocument/2006/relationships/image" Target="../media/image661.png"/><Relationship Id="rId1" Type="http://schemas.openxmlformats.org/officeDocument/2006/relationships/image" Target="../media/image651.png"/><Relationship Id="rId4" Type="http://schemas.openxmlformats.org/officeDocument/2006/relationships/image" Target="../media/image681.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2C323-81EA-4C20-9B14-5DE8D102F2A0}" type="doc">
      <dgm:prSet loTypeId="urn:microsoft.com/office/officeart/2005/8/layout/default#1" loCatId="list" qsTypeId="urn:microsoft.com/office/officeart/2005/8/quickstyle/simple4" qsCatId="simple" csTypeId="urn:microsoft.com/office/officeart/2005/8/colors/accent2_4" csCatId="accent2" phldr="1"/>
      <dgm:spPr/>
      <dgm:t>
        <a:bodyPr/>
        <a:lstStyle/>
        <a:p>
          <a:endParaRPr lang="fr-BE"/>
        </a:p>
      </dgm:t>
    </dgm:pt>
    <dgm:pt modelId="{C7F50B81-FDAF-4C43-B7C2-10CDDB87532D}">
      <dgm:prSet phldrT="[Text]" custT="1"/>
      <dgm:spPr>
        <a:blipFill rotWithShape="0">
          <a:blip xmlns:r="http://schemas.openxmlformats.org/officeDocument/2006/relationships" r:embed="rId1"/>
          <a:stretch>
            <a:fillRect/>
          </a:stretch>
        </a:blipFill>
      </dgm:spPr>
      <dgm:t>
        <a:bodyPr/>
        <a:lstStyle/>
        <a:p>
          <a:pPr algn="l"/>
          <a:r>
            <a:rPr lang="fr-BE" sz="1600" b="1" dirty="0" smtClean="0">
              <a:latin typeface="Century Gothic" pitchFamily="34" charset="0"/>
            </a:rPr>
            <a:t>European</a:t>
          </a:r>
        </a:p>
        <a:p>
          <a:pPr algn="l"/>
          <a:r>
            <a:rPr lang="fr-BE" sz="1600" b="1" dirty="0" smtClean="0">
              <a:latin typeface="Century Gothic" pitchFamily="34" charset="0"/>
            </a:rPr>
            <a:t>Public </a:t>
          </a:r>
        </a:p>
        <a:p>
          <a:pPr algn="l"/>
          <a:r>
            <a:rPr lang="fr-BE" sz="1600" b="1" dirty="0" smtClean="0">
              <a:latin typeface="Century Gothic" pitchFamily="34" charset="0"/>
            </a:rPr>
            <a:t>Administration</a:t>
          </a:r>
        </a:p>
      </dgm:t>
    </dgm:pt>
    <dgm:pt modelId="{0D406CB2-628E-49BA-903E-E383CB7BA5AF}" type="parTrans" cxnId="{AAA1B3B2-29B9-4567-AA91-DCFFC2205CA4}">
      <dgm:prSet/>
      <dgm:spPr/>
      <dgm:t>
        <a:bodyPr/>
        <a:lstStyle/>
        <a:p>
          <a:endParaRPr lang="fr-BE" sz="1600"/>
        </a:p>
      </dgm:t>
    </dgm:pt>
    <dgm:pt modelId="{C92B2688-B86F-4A55-947E-50F63F1641FF}" type="sibTrans" cxnId="{AAA1B3B2-29B9-4567-AA91-DCFFC2205CA4}">
      <dgm:prSet/>
      <dgm:spPr/>
      <dgm:t>
        <a:bodyPr/>
        <a:lstStyle/>
        <a:p>
          <a:endParaRPr lang="fr-BE" sz="1600"/>
        </a:p>
      </dgm:t>
    </dgm:pt>
    <dgm:pt modelId="{68A70ABB-DEBC-4586-89F9-35FF699ED981}">
      <dgm:prSet phldrT="[Text]" custT="1"/>
      <dgm:spPr>
        <a:blipFill rotWithShape="0">
          <a:blip xmlns:r="http://schemas.openxmlformats.org/officeDocument/2006/relationships" r:embed="rId2"/>
          <a:stretch>
            <a:fillRect/>
          </a:stretch>
        </a:blipFill>
      </dgm:spPr>
      <dgm:t>
        <a:bodyPr/>
        <a:lstStyle/>
        <a:p>
          <a:pPr algn="l"/>
          <a:endParaRPr lang="fr-BE" sz="1600" b="1" dirty="0" smtClean="0">
            <a:latin typeface="Century Gothic" pitchFamily="34" charset="0"/>
          </a:endParaRPr>
        </a:p>
        <a:p>
          <a:pPr algn="r"/>
          <a:endParaRPr lang="fr-BE" sz="1600" b="1" dirty="0" smtClean="0">
            <a:latin typeface="Century Gothic" pitchFamily="34" charset="0"/>
          </a:endParaRPr>
        </a:p>
        <a:p>
          <a:pPr algn="l"/>
          <a:r>
            <a:rPr lang="fr-BE" sz="1600" b="1" dirty="0" smtClean="0">
              <a:latin typeface="Century Gothic" pitchFamily="34" charset="0"/>
            </a:rPr>
            <a:t>Translation</a:t>
          </a:r>
          <a:endParaRPr lang="fr-BE" sz="1600" b="1" dirty="0">
            <a:latin typeface="Century Gothic" pitchFamily="34" charset="0"/>
          </a:endParaRPr>
        </a:p>
      </dgm:t>
    </dgm:pt>
    <dgm:pt modelId="{1C56315E-5836-4BF0-8473-434BF1091575}" type="parTrans" cxnId="{5950B607-F878-4B96-A878-B99E9A6E624D}">
      <dgm:prSet/>
      <dgm:spPr/>
      <dgm:t>
        <a:bodyPr/>
        <a:lstStyle/>
        <a:p>
          <a:endParaRPr lang="fr-BE" sz="1600"/>
        </a:p>
      </dgm:t>
    </dgm:pt>
    <dgm:pt modelId="{D0D10D0D-1613-4F55-ACC7-91BB8868B407}" type="sibTrans" cxnId="{5950B607-F878-4B96-A878-B99E9A6E624D}">
      <dgm:prSet/>
      <dgm:spPr/>
      <dgm:t>
        <a:bodyPr/>
        <a:lstStyle/>
        <a:p>
          <a:endParaRPr lang="fr-BE" sz="1600"/>
        </a:p>
      </dgm:t>
    </dgm:pt>
    <dgm:pt modelId="{35DE585E-724F-42B3-8710-762F12F7F5D7}">
      <dgm:prSet phldrT="[Text]" custT="1"/>
      <dgm:spPr>
        <a:blipFill rotWithShape="0">
          <a:blip xmlns:r="http://schemas.openxmlformats.org/officeDocument/2006/relationships" r:embed="rId3"/>
          <a:stretch>
            <a:fillRect/>
          </a:stretch>
        </a:blipFill>
      </dgm:spPr>
      <dgm:t>
        <a:bodyPr/>
        <a:lstStyle/>
        <a:p>
          <a:pPr algn="ctr"/>
          <a:endParaRPr lang="fr-BE" sz="1600" b="1" dirty="0" smtClean="0">
            <a:latin typeface="Century Gothic" pitchFamily="34" charset="0"/>
          </a:endParaRPr>
        </a:p>
        <a:p>
          <a:pPr algn="l"/>
          <a:endParaRPr lang="fr-BE" sz="1600" b="1" dirty="0" smtClean="0">
            <a:latin typeface="Century Gothic" pitchFamily="34" charset="0"/>
          </a:endParaRPr>
        </a:p>
        <a:p>
          <a:pPr algn="l"/>
          <a:r>
            <a:rPr lang="fr-BE" sz="1600" b="1" dirty="0" err="1" smtClean="0">
              <a:latin typeface="Century Gothic" pitchFamily="34" charset="0"/>
            </a:rPr>
            <a:t>External</a:t>
          </a:r>
          <a:r>
            <a:rPr lang="fr-BE" sz="1600" b="1" dirty="0" smtClean="0">
              <a:latin typeface="Century Gothic" pitchFamily="34" charset="0"/>
            </a:rPr>
            <a:t>            Relations </a:t>
          </a:r>
        </a:p>
      </dgm:t>
    </dgm:pt>
    <dgm:pt modelId="{6D3508B5-F254-43D7-8DBA-D431EA1731B7}" type="parTrans" cxnId="{4B725B6D-8A38-4C1B-898D-4E142B6AA76E}">
      <dgm:prSet/>
      <dgm:spPr/>
      <dgm:t>
        <a:bodyPr/>
        <a:lstStyle/>
        <a:p>
          <a:endParaRPr lang="fr-BE" sz="1600"/>
        </a:p>
      </dgm:t>
    </dgm:pt>
    <dgm:pt modelId="{62EFCF3B-11C2-477C-A3EB-FC7EDDDE33CF}" type="sibTrans" cxnId="{4B725B6D-8A38-4C1B-898D-4E142B6AA76E}">
      <dgm:prSet/>
      <dgm:spPr/>
      <dgm:t>
        <a:bodyPr/>
        <a:lstStyle/>
        <a:p>
          <a:endParaRPr lang="fr-BE" sz="1600"/>
        </a:p>
      </dgm:t>
    </dgm:pt>
    <dgm:pt modelId="{07ACD58A-101E-4479-9E8C-75FEF9602DFC}">
      <dgm:prSet custT="1"/>
      <dgm:spPr>
        <a:blipFill rotWithShape="0">
          <a:blip xmlns:r="http://schemas.openxmlformats.org/officeDocument/2006/relationships" r:embed="rId4"/>
          <a:stretch>
            <a:fillRect/>
          </a:stretch>
        </a:blipFill>
      </dgm:spPr>
      <dgm:t>
        <a:bodyPr/>
        <a:lstStyle/>
        <a:p>
          <a:endParaRPr lang="fr-BE" sz="1600" b="1" dirty="0" smtClean="0">
            <a:latin typeface="Century Gothic" pitchFamily="34" charset="0"/>
          </a:endParaRPr>
        </a:p>
        <a:p>
          <a:endParaRPr lang="fr-BE" sz="1600" b="1" dirty="0" smtClean="0">
            <a:latin typeface="Century Gothic" pitchFamily="34" charset="0"/>
          </a:endParaRPr>
        </a:p>
        <a:p>
          <a:endParaRPr lang="fr-BE" sz="1600" b="1" dirty="0" smtClean="0">
            <a:latin typeface="Century Gothic" pitchFamily="34" charset="0"/>
          </a:endParaRPr>
        </a:p>
        <a:p>
          <a:r>
            <a:rPr lang="fr-BE" sz="1600" b="1" dirty="0" smtClean="0">
              <a:latin typeface="Century Gothic" pitchFamily="34" charset="0"/>
            </a:rPr>
            <a:t>Communication</a:t>
          </a:r>
        </a:p>
        <a:p>
          <a:endParaRPr lang="fr-BE" sz="1600" b="1" dirty="0">
            <a:latin typeface="Century Gothic" pitchFamily="34" charset="0"/>
          </a:endParaRPr>
        </a:p>
      </dgm:t>
    </dgm:pt>
    <dgm:pt modelId="{FA4439D4-51C8-4CE8-8D4B-4F5D0253E8F1}" type="parTrans" cxnId="{C3C45284-26BA-4979-ADD3-08DF26C3DF80}">
      <dgm:prSet/>
      <dgm:spPr/>
      <dgm:t>
        <a:bodyPr/>
        <a:lstStyle/>
        <a:p>
          <a:endParaRPr lang="fr-BE" sz="1600"/>
        </a:p>
      </dgm:t>
    </dgm:pt>
    <dgm:pt modelId="{193D00A6-158C-45C1-A1C1-C8C32A877C1C}" type="sibTrans" cxnId="{C3C45284-26BA-4979-ADD3-08DF26C3DF80}">
      <dgm:prSet/>
      <dgm:spPr/>
      <dgm:t>
        <a:bodyPr/>
        <a:lstStyle/>
        <a:p>
          <a:endParaRPr lang="fr-BE" sz="1600"/>
        </a:p>
      </dgm:t>
    </dgm:pt>
    <dgm:pt modelId="{43420EE7-0198-455A-915B-71ECCFE06A0C}">
      <dgm:prSet custT="1"/>
      <dgm:spPr>
        <a:blipFill rotWithShape="0">
          <a:blip xmlns:r="http://schemas.openxmlformats.org/officeDocument/2006/relationships" r:embed="rId5"/>
          <a:stretch>
            <a:fillRect/>
          </a:stretch>
        </a:blipFill>
      </dgm:spPr>
      <dgm:t>
        <a:bodyPr/>
        <a:lstStyle/>
        <a:p>
          <a:pPr algn="l"/>
          <a:endParaRPr lang="fr-BE" sz="1600" b="1" dirty="0" smtClean="0">
            <a:latin typeface="Century Gothic" pitchFamily="34" charset="0"/>
          </a:endParaRPr>
        </a:p>
        <a:p>
          <a:pPr algn="l"/>
          <a:endParaRPr lang="fr-BE" sz="1600" b="1" dirty="0" smtClean="0">
            <a:latin typeface="Century Gothic" pitchFamily="34" charset="0"/>
          </a:endParaRPr>
        </a:p>
        <a:p>
          <a:pPr algn="l"/>
          <a:r>
            <a:rPr lang="fr-BE" sz="1600" b="1" dirty="0" smtClean="0">
              <a:latin typeface="Century Gothic" pitchFamily="34" charset="0"/>
            </a:rPr>
            <a:t>Audit</a:t>
          </a:r>
          <a:endParaRPr lang="fr-BE" sz="1600" b="1" dirty="0">
            <a:latin typeface="Century Gothic" pitchFamily="34" charset="0"/>
          </a:endParaRPr>
        </a:p>
      </dgm:t>
    </dgm:pt>
    <dgm:pt modelId="{A84F9C08-6216-4F05-8351-21FFB0EF38B9}" type="parTrans" cxnId="{1516FB53-3AF3-4CCC-A553-A6374185C404}">
      <dgm:prSet/>
      <dgm:spPr/>
      <dgm:t>
        <a:bodyPr/>
        <a:lstStyle/>
        <a:p>
          <a:endParaRPr lang="fr-BE" sz="1600"/>
        </a:p>
      </dgm:t>
    </dgm:pt>
    <dgm:pt modelId="{139758DC-FC16-456F-AF47-0C5EE74B645B}" type="sibTrans" cxnId="{1516FB53-3AF3-4CCC-A553-A6374185C404}">
      <dgm:prSet/>
      <dgm:spPr/>
      <dgm:t>
        <a:bodyPr/>
        <a:lstStyle/>
        <a:p>
          <a:endParaRPr lang="fr-BE" sz="1600"/>
        </a:p>
      </dgm:t>
    </dgm:pt>
    <dgm:pt modelId="{06C61776-50DA-474A-9983-21851B871981}">
      <dgm:prSet custT="1"/>
      <dgm:spPr>
        <a:blipFill rotWithShape="0">
          <a:blip xmlns:r="http://schemas.openxmlformats.org/officeDocument/2006/relationships" r:embed="rId6"/>
          <a:stretch>
            <a:fillRect/>
          </a:stretch>
        </a:blipFill>
      </dgm:spPr>
      <dgm:t>
        <a:bodyPr/>
        <a:lstStyle/>
        <a:p>
          <a:pPr algn="ctr"/>
          <a:endParaRPr lang="fr-BE" sz="1600" b="1" dirty="0" smtClean="0">
            <a:latin typeface="Century Gothic" pitchFamily="34" charset="0"/>
          </a:endParaRPr>
        </a:p>
        <a:p>
          <a:pPr algn="ctr"/>
          <a:endParaRPr lang="fr-BE" sz="1600" b="1" dirty="0" smtClean="0">
            <a:latin typeface="Century Gothic" pitchFamily="34" charset="0"/>
          </a:endParaRPr>
        </a:p>
        <a:p>
          <a:pPr algn="l"/>
          <a:r>
            <a:rPr lang="fr-BE" sz="1600" b="1" dirty="0" smtClean="0">
              <a:latin typeface="Century Gothic" pitchFamily="34" charset="0"/>
            </a:rPr>
            <a:t>Law</a:t>
          </a:r>
          <a:endParaRPr lang="fr-BE" sz="1600" b="1" dirty="0">
            <a:latin typeface="Century Gothic" pitchFamily="34" charset="0"/>
          </a:endParaRPr>
        </a:p>
      </dgm:t>
    </dgm:pt>
    <dgm:pt modelId="{132874F9-8F33-4B21-9C42-2DF778D4C315}" type="parTrans" cxnId="{44A07CC6-9E03-40A3-A75B-2C4E5CD8D6D5}">
      <dgm:prSet/>
      <dgm:spPr/>
      <dgm:t>
        <a:bodyPr/>
        <a:lstStyle/>
        <a:p>
          <a:endParaRPr lang="fr-BE" sz="1600"/>
        </a:p>
      </dgm:t>
    </dgm:pt>
    <dgm:pt modelId="{608118D4-F81A-413B-B1F8-626929702A9D}" type="sibTrans" cxnId="{44A07CC6-9E03-40A3-A75B-2C4E5CD8D6D5}">
      <dgm:prSet/>
      <dgm:spPr/>
      <dgm:t>
        <a:bodyPr/>
        <a:lstStyle/>
        <a:p>
          <a:endParaRPr lang="fr-BE" sz="1600"/>
        </a:p>
      </dgm:t>
    </dgm:pt>
    <dgm:pt modelId="{116DAC24-EB4C-4107-A712-85F8EAC74BD8}">
      <dgm:prSet custT="1"/>
      <dgm:spPr>
        <a:blipFill rotWithShape="0">
          <a:blip xmlns:r="http://schemas.openxmlformats.org/officeDocument/2006/relationships" r:embed="rId7"/>
          <a:stretch>
            <a:fillRect/>
          </a:stretch>
        </a:blipFill>
      </dgm:spPr>
      <dgm:t>
        <a:bodyPr/>
        <a:lstStyle/>
        <a:p>
          <a:pPr algn="ctr"/>
          <a:r>
            <a:rPr lang="fr-BE" sz="1600" b="1" dirty="0" smtClean="0">
              <a:latin typeface="Century Gothic" pitchFamily="34" charset="0"/>
            </a:rPr>
            <a:t> </a:t>
          </a:r>
        </a:p>
        <a:p>
          <a:pPr algn="l"/>
          <a:endParaRPr lang="fr-BE" sz="1600" b="1" dirty="0" smtClean="0">
            <a:latin typeface="Century Gothic" pitchFamily="34" charset="0"/>
          </a:endParaRPr>
        </a:p>
        <a:p>
          <a:pPr algn="ctr"/>
          <a:r>
            <a:rPr lang="fr-BE" sz="1600" b="1" dirty="0" err="1" smtClean="0">
              <a:latin typeface="Century Gothic" pitchFamily="34" charset="0"/>
            </a:rPr>
            <a:t>Lawyer-linguist</a:t>
          </a:r>
          <a:endParaRPr lang="fr-BE" sz="1600" b="1" dirty="0">
            <a:latin typeface="Century Gothic" pitchFamily="34" charset="0"/>
          </a:endParaRPr>
        </a:p>
      </dgm:t>
    </dgm:pt>
    <dgm:pt modelId="{63261D81-66A0-40C3-BE65-E0E51B90EBF8}" type="parTrans" cxnId="{1BC9D7E2-0058-4B95-9753-B0A3C9D252DA}">
      <dgm:prSet/>
      <dgm:spPr/>
      <dgm:t>
        <a:bodyPr/>
        <a:lstStyle/>
        <a:p>
          <a:endParaRPr lang="fr-BE" sz="1600"/>
        </a:p>
      </dgm:t>
    </dgm:pt>
    <dgm:pt modelId="{26CD3483-A0FD-4310-B2DD-E31CF3D6276F}" type="sibTrans" cxnId="{1BC9D7E2-0058-4B95-9753-B0A3C9D252DA}">
      <dgm:prSet/>
      <dgm:spPr/>
      <dgm:t>
        <a:bodyPr/>
        <a:lstStyle/>
        <a:p>
          <a:endParaRPr lang="fr-BE" sz="1600"/>
        </a:p>
      </dgm:t>
    </dgm:pt>
    <dgm:pt modelId="{8DA23154-A6F5-4D7B-A13F-3DF2F7225DA1}">
      <dgm:prSet custT="1"/>
      <dgm:spPr>
        <a:blipFill rotWithShape="0">
          <a:blip xmlns:r="http://schemas.openxmlformats.org/officeDocument/2006/relationships" r:embed="rId8"/>
          <a:stretch>
            <a:fillRect/>
          </a:stretch>
        </a:blipFill>
      </dgm:spPr>
      <dgm:t>
        <a:bodyPr/>
        <a:lstStyle/>
        <a:p>
          <a:pPr algn="l"/>
          <a:endParaRPr lang="fr-BE" sz="1600" b="1" dirty="0" smtClean="0">
            <a:latin typeface="Century Gothic" pitchFamily="34" charset="0"/>
          </a:endParaRPr>
        </a:p>
        <a:p>
          <a:pPr algn="l"/>
          <a:endParaRPr lang="fr-BE" sz="1600" b="1" dirty="0" smtClean="0">
            <a:latin typeface="Century Gothic" pitchFamily="34" charset="0"/>
          </a:endParaRPr>
        </a:p>
        <a:p>
          <a:pPr algn="l"/>
          <a:r>
            <a:rPr lang="fr-BE" sz="1600" b="1" dirty="0" err="1" smtClean="0">
              <a:latin typeface="Century Gothic" pitchFamily="34" charset="0"/>
            </a:rPr>
            <a:t>Interpreters</a:t>
          </a:r>
          <a:endParaRPr lang="fr-BE" sz="1600" b="1" dirty="0">
            <a:latin typeface="Century Gothic" pitchFamily="34" charset="0"/>
          </a:endParaRPr>
        </a:p>
      </dgm:t>
    </dgm:pt>
    <dgm:pt modelId="{746CCCD2-00E5-459D-B8F3-D8B5ED46B3DF}" type="parTrans" cxnId="{8D631359-0317-4D49-94FC-27922C4937EB}">
      <dgm:prSet/>
      <dgm:spPr/>
      <dgm:t>
        <a:bodyPr/>
        <a:lstStyle/>
        <a:p>
          <a:endParaRPr lang="fr-BE" sz="1600"/>
        </a:p>
      </dgm:t>
    </dgm:pt>
    <dgm:pt modelId="{C6BAE9AA-70C4-4AA1-A44F-1B1A4713ABDD}" type="sibTrans" cxnId="{8D631359-0317-4D49-94FC-27922C4937EB}">
      <dgm:prSet/>
      <dgm:spPr/>
      <dgm:t>
        <a:bodyPr/>
        <a:lstStyle/>
        <a:p>
          <a:endParaRPr lang="fr-BE" sz="1600"/>
        </a:p>
      </dgm:t>
    </dgm:pt>
    <dgm:pt modelId="{226E9AA3-26FE-4A49-9DE8-49E97C5CDEEC}">
      <dgm:prSet custT="1"/>
      <dgm:spPr>
        <a:blipFill rotWithShape="0">
          <a:blip xmlns:r="http://schemas.openxmlformats.org/officeDocument/2006/relationships" r:embed="rId9"/>
          <a:stretch>
            <a:fillRect/>
          </a:stretch>
        </a:blipFill>
      </dgm:spPr>
      <dgm:t>
        <a:bodyPr/>
        <a:lstStyle/>
        <a:p>
          <a:pPr algn="l"/>
          <a:endParaRPr lang="fr-BE" sz="1600" b="1" dirty="0" smtClean="0">
            <a:latin typeface="Century Gothic" pitchFamily="34" charset="0"/>
          </a:endParaRPr>
        </a:p>
        <a:p>
          <a:pPr algn="l"/>
          <a:endParaRPr lang="fr-BE" sz="1600" b="1" dirty="0" smtClean="0">
            <a:latin typeface="Century Gothic" pitchFamily="34" charset="0"/>
          </a:endParaRPr>
        </a:p>
        <a:p>
          <a:pPr algn="l"/>
          <a:r>
            <a:rPr lang="fr-BE" sz="1600" b="1" dirty="0" err="1" smtClean="0">
              <a:latin typeface="Century Gothic" pitchFamily="34" charset="0"/>
            </a:rPr>
            <a:t>Economists</a:t>
          </a:r>
          <a:endParaRPr lang="fr-BE" sz="1600" b="1" dirty="0">
            <a:latin typeface="Century Gothic" pitchFamily="34" charset="0"/>
          </a:endParaRPr>
        </a:p>
      </dgm:t>
    </dgm:pt>
    <dgm:pt modelId="{F1DCD89E-7DA0-4764-9ADA-9A2FD86207D3}" type="parTrans" cxnId="{6AB02478-83C2-4191-BDE2-C8E9D10D922A}">
      <dgm:prSet/>
      <dgm:spPr/>
      <dgm:t>
        <a:bodyPr/>
        <a:lstStyle/>
        <a:p>
          <a:endParaRPr lang="fr-BE" sz="1600"/>
        </a:p>
      </dgm:t>
    </dgm:pt>
    <dgm:pt modelId="{719F82E5-C1F8-4AE0-AB56-EEA7C072BABE}" type="sibTrans" cxnId="{6AB02478-83C2-4191-BDE2-C8E9D10D922A}">
      <dgm:prSet/>
      <dgm:spPr/>
      <dgm:t>
        <a:bodyPr/>
        <a:lstStyle/>
        <a:p>
          <a:endParaRPr lang="fr-BE" sz="1600"/>
        </a:p>
      </dgm:t>
    </dgm:pt>
    <dgm:pt modelId="{91D7B917-262F-497A-9E59-08F348BC1B67}">
      <dgm:prSet custT="1"/>
      <dgm:spPr>
        <a:blipFill rotWithShape="0">
          <a:blip xmlns:r="http://schemas.openxmlformats.org/officeDocument/2006/relationships" r:embed="rId10"/>
          <a:stretch>
            <a:fillRect/>
          </a:stretch>
        </a:blipFill>
      </dgm:spPr>
      <dgm:t>
        <a:bodyPr/>
        <a:lstStyle/>
        <a:p>
          <a:pPr algn="l"/>
          <a:r>
            <a:rPr lang="fr-BE" sz="1600" b="1" dirty="0" smtClean="0">
              <a:latin typeface="Century Gothic" pitchFamily="34" charset="0"/>
            </a:rPr>
            <a:t>  </a:t>
          </a:r>
        </a:p>
        <a:p>
          <a:pPr algn="l"/>
          <a:r>
            <a:rPr lang="fr-BE" sz="1600" b="1" dirty="0" smtClean="0">
              <a:latin typeface="Century Gothic" pitchFamily="34" charset="0"/>
            </a:rPr>
            <a:t> </a:t>
          </a:r>
        </a:p>
        <a:p>
          <a:pPr algn="l"/>
          <a:r>
            <a:rPr lang="fr-BE" sz="1600" b="1" dirty="0" smtClean="0">
              <a:latin typeface="Century Gothic" pitchFamily="34" charset="0"/>
            </a:rPr>
            <a:t>Assistants</a:t>
          </a:r>
          <a:endParaRPr lang="fr-BE" sz="1600" b="1" dirty="0">
            <a:latin typeface="Century Gothic" pitchFamily="34" charset="0"/>
          </a:endParaRPr>
        </a:p>
      </dgm:t>
    </dgm:pt>
    <dgm:pt modelId="{DC1A1363-13C1-44CD-8D88-127903B67010}" type="parTrans" cxnId="{AC1E2C5C-EFB0-4463-A27D-895346CD0BFF}">
      <dgm:prSet/>
      <dgm:spPr/>
      <dgm:t>
        <a:bodyPr/>
        <a:lstStyle/>
        <a:p>
          <a:endParaRPr lang="fr-BE"/>
        </a:p>
      </dgm:t>
    </dgm:pt>
    <dgm:pt modelId="{DC99A18F-7E6C-46AA-A283-2EA9D0D8D6FE}" type="sibTrans" cxnId="{AC1E2C5C-EFB0-4463-A27D-895346CD0BFF}">
      <dgm:prSet/>
      <dgm:spPr/>
      <dgm:t>
        <a:bodyPr/>
        <a:lstStyle/>
        <a:p>
          <a:endParaRPr lang="fr-BE"/>
        </a:p>
      </dgm:t>
    </dgm:pt>
    <dgm:pt modelId="{6BD6C5F3-20EA-4D0C-B6B2-AC083633FF69}">
      <dgm:prSet/>
      <dgm:spPr>
        <a:blipFill rotWithShape="0">
          <a:blip xmlns:r="http://schemas.openxmlformats.org/officeDocument/2006/relationships" r:embed="rId11"/>
          <a:stretch>
            <a:fillRect/>
          </a:stretch>
        </a:blipFill>
      </dgm:spPr>
      <dgm:t>
        <a:bodyPr/>
        <a:lstStyle/>
        <a:p>
          <a:endParaRPr lang="fr-BE" dirty="0"/>
        </a:p>
      </dgm:t>
    </dgm:pt>
    <dgm:pt modelId="{CC63DCBD-72ED-4875-B94F-E5921A4E4A1C}" type="parTrans" cxnId="{ED383F46-E787-4F4E-A3A2-D5854B0F771E}">
      <dgm:prSet/>
      <dgm:spPr/>
      <dgm:t>
        <a:bodyPr/>
        <a:lstStyle/>
        <a:p>
          <a:endParaRPr lang="fr-BE"/>
        </a:p>
      </dgm:t>
    </dgm:pt>
    <dgm:pt modelId="{AD2454DF-BBA1-41C2-B15E-B2F56C629CBC}" type="sibTrans" cxnId="{ED383F46-E787-4F4E-A3A2-D5854B0F771E}">
      <dgm:prSet/>
      <dgm:spPr/>
      <dgm:t>
        <a:bodyPr/>
        <a:lstStyle/>
        <a:p>
          <a:endParaRPr lang="fr-BE"/>
        </a:p>
      </dgm:t>
    </dgm:pt>
    <dgm:pt modelId="{8E963286-A7AB-44DC-8AA7-5A3697E906B0}">
      <dgm:prSet/>
      <dgm:spPr>
        <a:blipFill rotWithShape="0">
          <a:blip xmlns:r="http://schemas.openxmlformats.org/officeDocument/2006/relationships" r:embed="rId12"/>
          <a:stretch>
            <a:fillRect/>
          </a:stretch>
        </a:blipFill>
      </dgm:spPr>
      <dgm:t>
        <a:bodyPr/>
        <a:lstStyle/>
        <a:p>
          <a:endParaRPr lang="fr-BE" dirty="0"/>
        </a:p>
      </dgm:t>
    </dgm:pt>
    <dgm:pt modelId="{E20486BD-B859-4B09-8CFF-341DF35652FA}" type="parTrans" cxnId="{8CE37FD4-735A-4D05-815C-7232DAB45ECC}">
      <dgm:prSet/>
      <dgm:spPr/>
      <dgm:t>
        <a:bodyPr/>
        <a:lstStyle/>
        <a:p>
          <a:endParaRPr lang="fr-BE"/>
        </a:p>
      </dgm:t>
    </dgm:pt>
    <dgm:pt modelId="{53F4F9F4-9D5F-442C-9EE2-978C2E098A50}" type="sibTrans" cxnId="{8CE37FD4-735A-4D05-815C-7232DAB45ECC}">
      <dgm:prSet/>
      <dgm:spPr/>
      <dgm:t>
        <a:bodyPr/>
        <a:lstStyle/>
        <a:p>
          <a:endParaRPr lang="fr-BE"/>
        </a:p>
      </dgm:t>
    </dgm:pt>
    <dgm:pt modelId="{1C4E2D4C-EB55-46DC-974B-D226AED46C2C}" type="pres">
      <dgm:prSet presAssocID="{22D2C323-81EA-4C20-9B14-5DE8D102F2A0}" presName="diagram" presStyleCnt="0">
        <dgm:presLayoutVars>
          <dgm:dir/>
          <dgm:resizeHandles val="exact"/>
        </dgm:presLayoutVars>
      </dgm:prSet>
      <dgm:spPr/>
      <dgm:t>
        <a:bodyPr/>
        <a:lstStyle/>
        <a:p>
          <a:endParaRPr lang="fr-BE"/>
        </a:p>
      </dgm:t>
    </dgm:pt>
    <dgm:pt modelId="{7C5E7E09-2238-4DA6-ACB0-4B72695FE998}" type="pres">
      <dgm:prSet presAssocID="{06C61776-50DA-474A-9983-21851B871981}" presName="node" presStyleLbl="node1" presStyleIdx="0" presStyleCnt="12">
        <dgm:presLayoutVars>
          <dgm:bulletEnabled val="1"/>
        </dgm:presLayoutVars>
      </dgm:prSet>
      <dgm:spPr/>
      <dgm:t>
        <a:bodyPr/>
        <a:lstStyle/>
        <a:p>
          <a:endParaRPr lang="fr-BE"/>
        </a:p>
      </dgm:t>
    </dgm:pt>
    <dgm:pt modelId="{AF4873A2-C2A6-4DE9-850F-BEF2B8A996EE}" type="pres">
      <dgm:prSet presAssocID="{608118D4-F81A-413B-B1F8-626929702A9D}" presName="sibTrans" presStyleCnt="0"/>
      <dgm:spPr/>
      <dgm:t>
        <a:bodyPr/>
        <a:lstStyle/>
        <a:p>
          <a:endParaRPr lang="fr-BE"/>
        </a:p>
      </dgm:t>
    </dgm:pt>
    <dgm:pt modelId="{5516D50E-DA82-4856-80EE-B0F0C528BB78}" type="pres">
      <dgm:prSet presAssocID="{C7F50B81-FDAF-4C43-B7C2-10CDDB87532D}" presName="node" presStyleLbl="node1" presStyleIdx="1" presStyleCnt="12">
        <dgm:presLayoutVars>
          <dgm:bulletEnabled val="1"/>
        </dgm:presLayoutVars>
      </dgm:prSet>
      <dgm:spPr/>
      <dgm:t>
        <a:bodyPr/>
        <a:lstStyle/>
        <a:p>
          <a:endParaRPr lang="fr-BE"/>
        </a:p>
      </dgm:t>
    </dgm:pt>
    <dgm:pt modelId="{EF7BA043-6AA6-4D77-A465-EA553D68CFDF}" type="pres">
      <dgm:prSet presAssocID="{C92B2688-B86F-4A55-947E-50F63F1641FF}" presName="sibTrans" presStyleCnt="0"/>
      <dgm:spPr/>
      <dgm:t>
        <a:bodyPr/>
        <a:lstStyle/>
        <a:p>
          <a:endParaRPr lang="fr-BE"/>
        </a:p>
      </dgm:t>
    </dgm:pt>
    <dgm:pt modelId="{F9AAD24C-C832-45FC-A7F7-73E53F5B1EDC}" type="pres">
      <dgm:prSet presAssocID="{68A70ABB-DEBC-4586-89F9-35FF699ED981}" presName="node" presStyleLbl="node1" presStyleIdx="2" presStyleCnt="12">
        <dgm:presLayoutVars>
          <dgm:bulletEnabled val="1"/>
        </dgm:presLayoutVars>
      </dgm:prSet>
      <dgm:spPr/>
      <dgm:t>
        <a:bodyPr/>
        <a:lstStyle/>
        <a:p>
          <a:endParaRPr lang="fr-BE"/>
        </a:p>
      </dgm:t>
    </dgm:pt>
    <dgm:pt modelId="{0EDD246C-1FC7-4F3E-9A37-DA0B95F0CA71}" type="pres">
      <dgm:prSet presAssocID="{D0D10D0D-1613-4F55-ACC7-91BB8868B407}" presName="sibTrans" presStyleCnt="0"/>
      <dgm:spPr/>
      <dgm:t>
        <a:bodyPr/>
        <a:lstStyle/>
        <a:p>
          <a:endParaRPr lang="fr-BE"/>
        </a:p>
      </dgm:t>
    </dgm:pt>
    <dgm:pt modelId="{B6A3A416-4E3C-4B32-922B-65EDA8778F66}" type="pres">
      <dgm:prSet presAssocID="{07ACD58A-101E-4479-9E8C-75FEF9602DFC}" presName="node" presStyleLbl="node1" presStyleIdx="3" presStyleCnt="12">
        <dgm:presLayoutVars>
          <dgm:bulletEnabled val="1"/>
        </dgm:presLayoutVars>
      </dgm:prSet>
      <dgm:spPr/>
      <dgm:t>
        <a:bodyPr/>
        <a:lstStyle/>
        <a:p>
          <a:endParaRPr lang="fr-BE"/>
        </a:p>
      </dgm:t>
    </dgm:pt>
    <dgm:pt modelId="{78874451-A667-4E8C-86CF-3D210594BF98}" type="pres">
      <dgm:prSet presAssocID="{193D00A6-158C-45C1-A1C1-C8C32A877C1C}" presName="sibTrans" presStyleCnt="0"/>
      <dgm:spPr/>
      <dgm:t>
        <a:bodyPr/>
        <a:lstStyle/>
        <a:p>
          <a:endParaRPr lang="fr-BE"/>
        </a:p>
      </dgm:t>
    </dgm:pt>
    <dgm:pt modelId="{6CF968D2-DAA2-4626-A636-4FD78380AF08}" type="pres">
      <dgm:prSet presAssocID="{43420EE7-0198-455A-915B-71ECCFE06A0C}" presName="node" presStyleLbl="node1" presStyleIdx="4" presStyleCnt="12">
        <dgm:presLayoutVars>
          <dgm:bulletEnabled val="1"/>
        </dgm:presLayoutVars>
      </dgm:prSet>
      <dgm:spPr/>
      <dgm:t>
        <a:bodyPr/>
        <a:lstStyle/>
        <a:p>
          <a:endParaRPr lang="fr-BE"/>
        </a:p>
      </dgm:t>
    </dgm:pt>
    <dgm:pt modelId="{C228D8D5-C2A1-409B-BD11-E3705E4202DC}" type="pres">
      <dgm:prSet presAssocID="{139758DC-FC16-456F-AF47-0C5EE74B645B}" presName="sibTrans" presStyleCnt="0"/>
      <dgm:spPr/>
      <dgm:t>
        <a:bodyPr/>
        <a:lstStyle/>
        <a:p>
          <a:endParaRPr lang="fr-BE"/>
        </a:p>
      </dgm:t>
    </dgm:pt>
    <dgm:pt modelId="{5C1B6755-00BB-4A10-8297-892A3E37171C}" type="pres">
      <dgm:prSet presAssocID="{35DE585E-724F-42B3-8710-762F12F7F5D7}" presName="node" presStyleLbl="node1" presStyleIdx="5" presStyleCnt="12">
        <dgm:presLayoutVars>
          <dgm:bulletEnabled val="1"/>
        </dgm:presLayoutVars>
      </dgm:prSet>
      <dgm:spPr/>
      <dgm:t>
        <a:bodyPr/>
        <a:lstStyle/>
        <a:p>
          <a:endParaRPr lang="fr-BE"/>
        </a:p>
      </dgm:t>
    </dgm:pt>
    <dgm:pt modelId="{67098C57-76E5-46F2-8B7B-CA658EF61B73}" type="pres">
      <dgm:prSet presAssocID="{62EFCF3B-11C2-477C-A3EB-FC7EDDDE33CF}" presName="sibTrans" presStyleCnt="0"/>
      <dgm:spPr/>
      <dgm:t>
        <a:bodyPr/>
        <a:lstStyle/>
        <a:p>
          <a:endParaRPr lang="fr-BE"/>
        </a:p>
      </dgm:t>
    </dgm:pt>
    <dgm:pt modelId="{608E42BC-8D25-4E5E-A3A5-0A0997ABCAD9}" type="pres">
      <dgm:prSet presAssocID="{116DAC24-EB4C-4107-A712-85F8EAC74BD8}" presName="node" presStyleLbl="node1" presStyleIdx="6" presStyleCnt="12">
        <dgm:presLayoutVars>
          <dgm:bulletEnabled val="1"/>
        </dgm:presLayoutVars>
      </dgm:prSet>
      <dgm:spPr/>
      <dgm:t>
        <a:bodyPr/>
        <a:lstStyle/>
        <a:p>
          <a:endParaRPr lang="fr-BE"/>
        </a:p>
      </dgm:t>
    </dgm:pt>
    <dgm:pt modelId="{AEFEAB7B-2D9D-4C03-9919-7DEAB4320508}" type="pres">
      <dgm:prSet presAssocID="{26CD3483-A0FD-4310-B2DD-E31CF3D6276F}" presName="sibTrans" presStyleCnt="0"/>
      <dgm:spPr/>
      <dgm:t>
        <a:bodyPr/>
        <a:lstStyle/>
        <a:p>
          <a:endParaRPr lang="fr-BE"/>
        </a:p>
      </dgm:t>
    </dgm:pt>
    <dgm:pt modelId="{F0A713B5-B39F-404D-8FED-2F96AB8784F7}" type="pres">
      <dgm:prSet presAssocID="{8DA23154-A6F5-4D7B-A13F-3DF2F7225DA1}" presName="node" presStyleLbl="node1" presStyleIdx="7" presStyleCnt="12">
        <dgm:presLayoutVars>
          <dgm:bulletEnabled val="1"/>
        </dgm:presLayoutVars>
      </dgm:prSet>
      <dgm:spPr/>
      <dgm:t>
        <a:bodyPr/>
        <a:lstStyle/>
        <a:p>
          <a:endParaRPr lang="fr-BE"/>
        </a:p>
      </dgm:t>
    </dgm:pt>
    <dgm:pt modelId="{2CE542E8-33C7-4B2F-B71B-1DEA12248948}" type="pres">
      <dgm:prSet presAssocID="{C6BAE9AA-70C4-4AA1-A44F-1B1A4713ABDD}" presName="sibTrans" presStyleCnt="0"/>
      <dgm:spPr/>
      <dgm:t>
        <a:bodyPr/>
        <a:lstStyle/>
        <a:p>
          <a:endParaRPr lang="fr-BE"/>
        </a:p>
      </dgm:t>
    </dgm:pt>
    <dgm:pt modelId="{4B6B9332-D19D-444D-A100-0626B21DD0B3}" type="pres">
      <dgm:prSet presAssocID="{226E9AA3-26FE-4A49-9DE8-49E97C5CDEEC}" presName="node" presStyleLbl="node1" presStyleIdx="8" presStyleCnt="12">
        <dgm:presLayoutVars>
          <dgm:bulletEnabled val="1"/>
        </dgm:presLayoutVars>
      </dgm:prSet>
      <dgm:spPr/>
      <dgm:t>
        <a:bodyPr/>
        <a:lstStyle/>
        <a:p>
          <a:endParaRPr lang="fr-BE"/>
        </a:p>
      </dgm:t>
    </dgm:pt>
    <dgm:pt modelId="{4C752CAB-9CCE-476A-B678-28C276FB1F26}" type="pres">
      <dgm:prSet presAssocID="{719F82E5-C1F8-4AE0-AB56-EEA7C072BABE}" presName="sibTrans" presStyleCnt="0"/>
      <dgm:spPr/>
      <dgm:t>
        <a:bodyPr/>
        <a:lstStyle/>
        <a:p>
          <a:endParaRPr lang="fr-BE"/>
        </a:p>
      </dgm:t>
    </dgm:pt>
    <dgm:pt modelId="{EDE6C2EF-B425-4354-9A5D-190954A0398C}" type="pres">
      <dgm:prSet presAssocID="{91D7B917-262F-497A-9E59-08F348BC1B67}" presName="node" presStyleLbl="node1" presStyleIdx="9" presStyleCnt="12">
        <dgm:presLayoutVars>
          <dgm:bulletEnabled val="1"/>
        </dgm:presLayoutVars>
      </dgm:prSet>
      <dgm:spPr/>
      <dgm:t>
        <a:bodyPr/>
        <a:lstStyle/>
        <a:p>
          <a:endParaRPr lang="fr-BE"/>
        </a:p>
      </dgm:t>
    </dgm:pt>
    <dgm:pt modelId="{30FC85E3-79BF-48B2-955A-8CE9C8B2D6D4}" type="pres">
      <dgm:prSet presAssocID="{DC99A18F-7E6C-46AA-A283-2EA9D0D8D6FE}" presName="sibTrans" presStyleCnt="0"/>
      <dgm:spPr/>
      <dgm:t>
        <a:bodyPr/>
        <a:lstStyle/>
        <a:p>
          <a:endParaRPr lang="fr-BE"/>
        </a:p>
      </dgm:t>
    </dgm:pt>
    <dgm:pt modelId="{4997A329-5502-46C0-8580-30E9AB9EE895}" type="pres">
      <dgm:prSet presAssocID="{8E963286-A7AB-44DC-8AA7-5A3697E906B0}" presName="node" presStyleLbl="node1" presStyleIdx="10" presStyleCnt="12">
        <dgm:presLayoutVars>
          <dgm:bulletEnabled val="1"/>
        </dgm:presLayoutVars>
      </dgm:prSet>
      <dgm:spPr/>
      <dgm:t>
        <a:bodyPr/>
        <a:lstStyle/>
        <a:p>
          <a:endParaRPr lang="fr-BE"/>
        </a:p>
      </dgm:t>
    </dgm:pt>
    <dgm:pt modelId="{3859EB3C-9570-4B78-AFEF-A45D140B0688}" type="pres">
      <dgm:prSet presAssocID="{53F4F9F4-9D5F-442C-9EE2-978C2E098A50}" presName="sibTrans" presStyleCnt="0"/>
      <dgm:spPr/>
      <dgm:t>
        <a:bodyPr/>
        <a:lstStyle/>
        <a:p>
          <a:endParaRPr lang="fr-BE"/>
        </a:p>
      </dgm:t>
    </dgm:pt>
    <dgm:pt modelId="{0886B108-158B-41C0-A6CA-B47B785FE661}" type="pres">
      <dgm:prSet presAssocID="{6BD6C5F3-20EA-4D0C-B6B2-AC083633FF69}" presName="node" presStyleLbl="node1" presStyleIdx="11" presStyleCnt="12" custLinFactNeighborX="-667" custLinFactNeighborY="6885">
        <dgm:presLayoutVars>
          <dgm:bulletEnabled val="1"/>
        </dgm:presLayoutVars>
      </dgm:prSet>
      <dgm:spPr/>
      <dgm:t>
        <a:bodyPr/>
        <a:lstStyle/>
        <a:p>
          <a:endParaRPr lang="fr-BE"/>
        </a:p>
      </dgm:t>
    </dgm:pt>
  </dgm:ptLst>
  <dgm:cxnLst>
    <dgm:cxn modelId="{AAA1B3B2-29B9-4567-AA91-DCFFC2205CA4}" srcId="{22D2C323-81EA-4C20-9B14-5DE8D102F2A0}" destId="{C7F50B81-FDAF-4C43-B7C2-10CDDB87532D}" srcOrd="1" destOrd="0" parTransId="{0D406CB2-628E-49BA-903E-E383CB7BA5AF}" sibTransId="{C92B2688-B86F-4A55-947E-50F63F1641FF}"/>
    <dgm:cxn modelId="{4B725B6D-8A38-4C1B-898D-4E142B6AA76E}" srcId="{22D2C323-81EA-4C20-9B14-5DE8D102F2A0}" destId="{35DE585E-724F-42B3-8710-762F12F7F5D7}" srcOrd="5" destOrd="0" parTransId="{6D3508B5-F254-43D7-8DBA-D431EA1731B7}" sibTransId="{62EFCF3B-11C2-477C-A3EB-FC7EDDDE33CF}"/>
    <dgm:cxn modelId="{1516FB53-3AF3-4CCC-A553-A6374185C404}" srcId="{22D2C323-81EA-4C20-9B14-5DE8D102F2A0}" destId="{43420EE7-0198-455A-915B-71ECCFE06A0C}" srcOrd="4" destOrd="0" parTransId="{A84F9C08-6216-4F05-8351-21FFB0EF38B9}" sibTransId="{139758DC-FC16-456F-AF47-0C5EE74B645B}"/>
    <dgm:cxn modelId="{186437C2-E8EC-44BF-AF1E-A4BA6FBA9EC1}" type="presOf" srcId="{07ACD58A-101E-4479-9E8C-75FEF9602DFC}" destId="{B6A3A416-4E3C-4B32-922B-65EDA8778F66}" srcOrd="0" destOrd="0" presId="urn:microsoft.com/office/officeart/2005/8/layout/default#1"/>
    <dgm:cxn modelId="{4A2F85D2-DEF2-430E-B454-9353D3EA9A49}" type="presOf" srcId="{8DA23154-A6F5-4D7B-A13F-3DF2F7225DA1}" destId="{F0A713B5-B39F-404D-8FED-2F96AB8784F7}" srcOrd="0" destOrd="0" presId="urn:microsoft.com/office/officeart/2005/8/layout/default#1"/>
    <dgm:cxn modelId="{D83BA547-3CA1-4FBC-842C-550DB68F3129}" type="presOf" srcId="{43420EE7-0198-455A-915B-71ECCFE06A0C}" destId="{6CF968D2-DAA2-4626-A636-4FD78380AF08}" srcOrd="0" destOrd="0" presId="urn:microsoft.com/office/officeart/2005/8/layout/default#1"/>
    <dgm:cxn modelId="{6AB02478-83C2-4191-BDE2-C8E9D10D922A}" srcId="{22D2C323-81EA-4C20-9B14-5DE8D102F2A0}" destId="{226E9AA3-26FE-4A49-9DE8-49E97C5CDEEC}" srcOrd="8" destOrd="0" parTransId="{F1DCD89E-7DA0-4764-9ADA-9A2FD86207D3}" sibTransId="{719F82E5-C1F8-4AE0-AB56-EEA7C072BABE}"/>
    <dgm:cxn modelId="{2B8B02A5-0616-4F3D-8626-164BAB7F8212}" type="presOf" srcId="{8E963286-A7AB-44DC-8AA7-5A3697E906B0}" destId="{4997A329-5502-46C0-8580-30E9AB9EE895}" srcOrd="0" destOrd="0" presId="urn:microsoft.com/office/officeart/2005/8/layout/default#1"/>
    <dgm:cxn modelId="{1BC9D7E2-0058-4B95-9753-B0A3C9D252DA}" srcId="{22D2C323-81EA-4C20-9B14-5DE8D102F2A0}" destId="{116DAC24-EB4C-4107-A712-85F8EAC74BD8}" srcOrd="6" destOrd="0" parTransId="{63261D81-66A0-40C3-BE65-E0E51B90EBF8}" sibTransId="{26CD3483-A0FD-4310-B2DD-E31CF3D6276F}"/>
    <dgm:cxn modelId="{44A07CC6-9E03-40A3-A75B-2C4E5CD8D6D5}" srcId="{22D2C323-81EA-4C20-9B14-5DE8D102F2A0}" destId="{06C61776-50DA-474A-9983-21851B871981}" srcOrd="0" destOrd="0" parTransId="{132874F9-8F33-4B21-9C42-2DF778D4C315}" sibTransId="{608118D4-F81A-413B-B1F8-626929702A9D}"/>
    <dgm:cxn modelId="{C3C45284-26BA-4979-ADD3-08DF26C3DF80}" srcId="{22D2C323-81EA-4C20-9B14-5DE8D102F2A0}" destId="{07ACD58A-101E-4479-9E8C-75FEF9602DFC}" srcOrd="3" destOrd="0" parTransId="{FA4439D4-51C8-4CE8-8D4B-4F5D0253E8F1}" sibTransId="{193D00A6-158C-45C1-A1C1-C8C32A877C1C}"/>
    <dgm:cxn modelId="{C45EE1A1-09E2-4272-9E00-D89C1358B013}" type="presOf" srcId="{35DE585E-724F-42B3-8710-762F12F7F5D7}" destId="{5C1B6755-00BB-4A10-8297-892A3E37171C}" srcOrd="0" destOrd="0" presId="urn:microsoft.com/office/officeart/2005/8/layout/default#1"/>
    <dgm:cxn modelId="{5B63FE13-00A6-4719-A5B1-E6D4D130A9B9}" type="presOf" srcId="{226E9AA3-26FE-4A49-9DE8-49E97C5CDEEC}" destId="{4B6B9332-D19D-444D-A100-0626B21DD0B3}" srcOrd="0" destOrd="0" presId="urn:microsoft.com/office/officeart/2005/8/layout/default#1"/>
    <dgm:cxn modelId="{77B10C75-A7F1-4988-B8CD-2CDB0D35A9FA}" type="presOf" srcId="{116DAC24-EB4C-4107-A712-85F8EAC74BD8}" destId="{608E42BC-8D25-4E5E-A3A5-0A0997ABCAD9}" srcOrd="0" destOrd="0" presId="urn:microsoft.com/office/officeart/2005/8/layout/default#1"/>
    <dgm:cxn modelId="{337CE5F2-B0A6-4926-BA36-32330E0A1A9F}" type="presOf" srcId="{C7F50B81-FDAF-4C43-B7C2-10CDDB87532D}" destId="{5516D50E-DA82-4856-80EE-B0F0C528BB78}" srcOrd="0" destOrd="0" presId="urn:microsoft.com/office/officeart/2005/8/layout/default#1"/>
    <dgm:cxn modelId="{8CE37FD4-735A-4D05-815C-7232DAB45ECC}" srcId="{22D2C323-81EA-4C20-9B14-5DE8D102F2A0}" destId="{8E963286-A7AB-44DC-8AA7-5A3697E906B0}" srcOrd="10" destOrd="0" parTransId="{E20486BD-B859-4B09-8CFF-341DF35652FA}" sibTransId="{53F4F9F4-9D5F-442C-9EE2-978C2E098A50}"/>
    <dgm:cxn modelId="{34831774-4BA5-4C51-9293-D3F47230E241}" type="presOf" srcId="{6BD6C5F3-20EA-4D0C-B6B2-AC083633FF69}" destId="{0886B108-158B-41C0-A6CA-B47B785FE661}" srcOrd="0" destOrd="0" presId="urn:microsoft.com/office/officeart/2005/8/layout/default#1"/>
    <dgm:cxn modelId="{8063DCB5-A4B8-43BE-AD24-A16246516C1A}" type="presOf" srcId="{91D7B917-262F-497A-9E59-08F348BC1B67}" destId="{EDE6C2EF-B425-4354-9A5D-190954A0398C}" srcOrd="0" destOrd="0" presId="urn:microsoft.com/office/officeart/2005/8/layout/default#1"/>
    <dgm:cxn modelId="{8D631359-0317-4D49-94FC-27922C4937EB}" srcId="{22D2C323-81EA-4C20-9B14-5DE8D102F2A0}" destId="{8DA23154-A6F5-4D7B-A13F-3DF2F7225DA1}" srcOrd="7" destOrd="0" parTransId="{746CCCD2-00E5-459D-B8F3-D8B5ED46B3DF}" sibTransId="{C6BAE9AA-70C4-4AA1-A44F-1B1A4713ABDD}"/>
    <dgm:cxn modelId="{ED383F46-E787-4F4E-A3A2-D5854B0F771E}" srcId="{22D2C323-81EA-4C20-9B14-5DE8D102F2A0}" destId="{6BD6C5F3-20EA-4D0C-B6B2-AC083633FF69}" srcOrd="11" destOrd="0" parTransId="{CC63DCBD-72ED-4875-B94F-E5921A4E4A1C}" sibTransId="{AD2454DF-BBA1-41C2-B15E-B2F56C629CBC}"/>
    <dgm:cxn modelId="{EA4328BD-A33F-4512-AE27-1284A8CF5349}" type="presOf" srcId="{06C61776-50DA-474A-9983-21851B871981}" destId="{7C5E7E09-2238-4DA6-ACB0-4B72695FE998}" srcOrd="0" destOrd="0" presId="urn:microsoft.com/office/officeart/2005/8/layout/default#1"/>
    <dgm:cxn modelId="{AC1E2C5C-EFB0-4463-A27D-895346CD0BFF}" srcId="{22D2C323-81EA-4C20-9B14-5DE8D102F2A0}" destId="{91D7B917-262F-497A-9E59-08F348BC1B67}" srcOrd="9" destOrd="0" parTransId="{DC1A1363-13C1-44CD-8D88-127903B67010}" sibTransId="{DC99A18F-7E6C-46AA-A283-2EA9D0D8D6FE}"/>
    <dgm:cxn modelId="{DA980DD9-B291-4BDD-85FA-50E8CD7BB34D}" type="presOf" srcId="{22D2C323-81EA-4C20-9B14-5DE8D102F2A0}" destId="{1C4E2D4C-EB55-46DC-974B-D226AED46C2C}" srcOrd="0" destOrd="0" presId="urn:microsoft.com/office/officeart/2005/8/layout/default#1"/>
    <dgm:cxn modelId="{C0D241FD-3480-4AB0-88D6-4A5A877DB8B4}" type="presOf" srcId="{68A70ABB-DEBC-4586-89F9-35FF699ED981}" destId="{F9AAD24C-C832-45FC-A7F7-73E53F5B1EDC}" srcOrd="0" destOrd="0" presId="urn:microsoft.com/office/officeart/2005/8/layout/default#1"/>
    <dgm:cxn modelId="{5950B607-F878-4B96-A878-B99E9A6E624D}" srcId="{22D2C323-81EA-4C20-9B14-5DE8D102F2A0}" destId="{68A70ABB-DEBC-4586-89F9-35FF699ED981}" srcOrd="2" destOrd="0" parTransId="{1C56315E-5836-4BF0-8473-434BF1091575}" sibTransId="{D0D10D0D-1613-4F55-ACC7-91BB8868B407}"/>
    <dgm:cxn modelId="{B468BA39-085F-4433-B3BA-E6050496B9F6}" type="presParOf" srcId="{1C4E2D4C-EB55-46DC-974B-D226AED46C2C}" destId="{7C5E7E09-2238-4DA6-ACB0-4B72695FE998}" srcOrd="0" destOrd="0" presId="urn:microsoft.com/office/officeart/2005/8/layout/default#1"/>
    <dgm:cxn modelId="{EA30D66F-014B-47B4-AA1A-DB36CAE7146D}" type="presParOf" srcId="{1C4E2D4C-EB55-46DC-974B-D226AED46C2C}" destId="{AF4873A2-C2A6-4DE9-850F-BEF2B8A996EE}" srcOrd="1" destOrd="0" presId="urn:microsoft.com/office/officeart/2005/8/layout/default#1"/>
    <dgm:cxn modelId="{BD27694D-D416-4B3F-8405-2FCAAEE40ABC}" type="presParOf" srcId="{1C4E2D4C-EB55-46DC-974B-D226AED46C2C}" destId="{5516D50E-DA82-4856-80EE-B0F0C528BB78}" srcOrd="2" destOrd="0" presId="urn:microsoft.com/office/officeart/2005/8/layout/default#1"/>
    <dgm:cxn modelId="{BD5ECE44-5F43-49B8-B5F9-5D650B88E1A7}" type="presParOf" srcId="{1C4E2D4C-EB55-46DC-974B-D226AED46C2C}" destId="{EF7BA043-6AA6-4D77-A465-EA553D68CFDF}" srcOrd="3" destOrd="0" presId="urn:microsoft.com/office/officeart/2005/8/layout/default#1"/>
    <dgm:cxn modelId="{FEF13B7A-B476-4FE4-82BC-E1C36B698B8B}" type="presParOf" srcId="{1C4E2D4C-EB55-46DC-974B-D226AED46C2C}" destId="{F9AAD24C-C832-45FC-A7F7-73E53F5B1EDC}" srcOrd="4" destOrd="0" presId="urn:microsoft.com/office/officeart/2005/8/layout/default#1"/>
    <dgm:cxn modelId="{80B92909-4DC8-4271-8310-DD51D44946F6}" type="presParOf" srcId="{1C4E2D4C-EB55-46DC-974B-D226AED46C2C}" destId="{0EDD246C-1FC7-4F3E-9A37-DA0B95F0CA71}" srcOrd="5" destOrd="0" presId="urn:microsoft.com/office/officeart/2005/8/layout/default#1"/>
    <dgm:cxn modelId="{FCED3E7E-4823-4E21-8BC5-69062CD70E13}" type="presParOf" srcId="{1C4E2D4C-EB55-46DC-974B-D226AED46C2C}" destId="{B6A3A416-4E3C-4B32-922B-65EDA8778F66}" srcOrd="6" destOrd="0" presId="urn:microsoft.com/office/officeart/2005/8/layout/default#1"/>
    <dgm:cxn modelId="{9ED720F1-8A8D-426E-94E8-83E33AB07A3F}" type="presParOf" srcId="{1C4E2D4C-EB55-46DC-974B-D226AED46C2C}" destId="{78874451-A667-4E8C-86CF-3D210594BF98}" srcOrd="7" destOrd="0" presId="urn:microsoft.com/office/officeart/2005/8/layout/default#1"/>
    <dgm:cxn modelId="{588F9FBE-0225-4479-8C25-D1FDBE4232B3}" type="presParOf" srcId="{1C4E2D4C-EB55-46DC-974B-D226AED46C2C}" destId="{6CF968D2-DAA2-4626-A636-4FD78380AF08}" srcOrd="8" destOrd="0" presId="urn:microsoft.com/office/officeart/2005/8/layout/default#1"/>
    <dgm:cxn modelId="{D66863AF-27B2-4A8B-AF32-479223C678EA}" type="presParOf" srcId="{1C4E2D4C-EB55-46DC-974B-D226AED46C2C}" destId="{C228D8D5-C2A1-409B-BD11-E3705E4202DC}" srcOrd="9" destOrd="0" presId="urn:microsoft.com/office/officeart/2005/8/layout/default#1"/>
    <dgm:cxn modelId="{665B4D59-AB7E-4B8F-8BCC-DC6A7A2CE4D9}" type="presParOf" srcId="{1C4E2D4C-EB55-46DC-974B-D226AED46C2C}" destId="{5C1B6755-00BB-4A10-8297-892A3E37171C}" srcOrd="10" destOrd="0" presId="urn:microsoft.com/office/officeart/2005/8/layout/default#1"/>
    <dgm:cxn modelId="{25835443-DDC3-43F2-859A-96CD222977AE}" type="presParOf" srcId="{1C4E2D4C-EB55-46DC-974B-D226AED46C2C}" destId="{67098C57-76E5-46F2-8B7B-CA658EF61B73}" srcOrd="11" destOrd="0" presId="urn:microsoft.com/office/officeart/2005/8/layout/default#1"/>
    <dgm:cxn modelId="{3DA2D7EF-73B8-4BEF-9F73-3E20F7E00D50}" type="presParOf" srcId="{1C4E2D4C-EB55-46DC-974B-D226AED46C2C}" destId="{608E42BC-8D25-4E5E-A3A5-0A0997ABCAD9}" srcOrd="12" destOrd="0" presId="urn:microsoft.com/office/officeart/2005/8/layout/default#1"/>
    <dgm:cxn modelId="{6E80C6D5-5C81-4CD8-AA4F-B70AEA739F0D}" type="presParOf" srcId="{1C4E2D4C-EB55-46DC-974B-D226AED46C2C}" destId="{AEFEAB7B-2D9D-4C03-9919-7DEAB4320508}" srcOrd="13" destOrd="0" presId="urn:microsoft.com/office/officeart/2005/8/layout/default#1"/>
    <dgm:cxn modelId="{7C71DC38-32C5-4E83-95E8-ABCF38790AE0}" type="presParOf" srcId="{1C4E2D4C-EB55-46DC-974B-D226AED46C2C}" destId="{F0A713B5-B39F-404D-8FED-2F96AB8784F7}" srcOrd="14" destOrd="0" presId="urn:microsoft.com/office/officeart/2005/8/layout/default#1"/>
    <dgm:cxn modelId="{C4D51D6F-9014-4393-B4C9-2A94D8D83FBB}" type="presParOf" srcId="{1C4E2D4C-EB55-46DC-974B-D226AED46C2C}" destId="{2CE542E8-33C7-4B2F-B71B-1DEA12248948}" srcOrd="15" destOrd="0" presId="urn:microsoft.com/office/officeart/2005/8/layout/default#1"/>
    <dgm:cxn modelId="{1CE164B4-8FBC-4A89-B083-C424F227C34F}" type="presParOf" srcId="{1C4E2D4C-EB55-46DC-974B-D226AED46C2C}" destId="{4B6B9332-D19D-444D-A100-0626B21DD0B3}" srcOrd="16" destOrd="0" presId="urn:microsoft.com/office/officeart/2005/8/layout/default#1"/>
    <dgm:cxn modelId="{A4440493-7483-4A64-81BD-4935A12846C2}" type="presParOf" srcId="{1C4E2D4C-EB55-46DC-974B-D226AED46C2C}" destId="{4C752CAB-9CCE-476A-B678-28C276FB1F26}" srcOrd="17" destOrd="0" presId="urn:microsoft.com/office/officeart/2005/8/layout/default#1"/>
    <dgm:cxn modelId="{32861F97-CEE4-42FE-94B6-9B377DC00673}" type="presParOf" srcId="{1C4E2D4C-EB55-46DC-974B-D226AED46C2C}" destId="{EDE6C2EF-B425-4354-9A5D-190954A0398C}" srcOrd="18" destOrd="0" presId="urn:microsoft.com/office/officeart/2005/8/layout/default#1"/>
    <dgm:cxn modelId="{D936B36E-6F7C-4181-B38C-D4B5ADCB8536}" type="presParOf" srcId="{1C4E2D4C-EB55-46DC-974B-D226AED46C2C}" destId="{30FC85E3-79BF-48B2-955A-8CE9C8B2D6D4}" srcOrd="19" destOrd="0" presId="urn:microsoft.com/office/officeart/2005/8/layout/default#1"/>
    <dgm:cxn modelId="{7AD232B0-FCD2-428D-A2BF-401B5EA14B11}" type="presParOf" srcId="{1C4E2D4C-EB55-46DC-974B-D226AED46C2C}" destId="{4997A329-5502-46C0-8580-30E9AB9EE895}" srcOrd="20" destOrd="0" presId="urn:microsoft.com/office/officeart/2005/8/layout/default#1"/>
    <dgm:cxn modelId="{0C48F5AB-843B-4C71-9967-D5EF49F5CECA}" type="presParOf" srcId="{1C4E2D4C-EB55-46DC-974B-D226AED46C2C}" destId="{3859EB3C-9570-4B78-AFEF-A45D140B0688}" srcOrd="21" destOrd="0" presId="urn:microsoft.com/office/officeart/2005/8/layout/default#1"/>
    <dgm:cxn modelId="{2076DE76-43A2-49E9-B49D-98A088E801E4}" type="presParOf" srcId="{1C4E2D4C-EB55-46DC-974B-D226AED46C2C}" destId="{0886B108-158B-41C0-A6CA-B47B785FE661}" srcOrd="22"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6EA68-C9D9-4E95-B0D1-C9C3176F77C7}" type="doc">
      <dgm:prSet loTypeId="urn:microsoft.com/office/officeart/2008/layout/BendingPictureCaptionList" loCatId="picture" qsTypeId="urn:microsoft.com/office/officeart/2005/8/quickstyle/simple1" qsCatId="simple" csTypeId="urn:microsoft.com/office/officeart/2005/8/colors/accent6_5" csCatId="accent6" phldr="1"/>
      <dgm:spPr/>
      <dgm:t>
        <a:bodyPr/>
        <a:lstStyle/>
        <a:p>
          <a:endParaRPr lang="fr-BE"/>
        </a:p>
      </dgm:t>
    </dgm:pt>
    <dgm:pt modelId="{DEF3E63F-41B4-4253-A573-067A2C86FA93}">
      <dgm:prSet phldrT="[Text]" custT="1"/>
      <dgm:spPr/>
      <dgm:t>
        <a:bodyPr/>
        <a:lstStyle/>
        <a:p>
          <a:pPr algn="ctr"/>
          <a:r>
            <a:rPr lang="fr-BE" sz="1000" b="1" dirty="0" err="1" smtClean="0">
              <a:latin typeface="Century Gothic" panose="020B0502020202020204" pitchFamily="34" charset="0"/>
              <a:ea typeface="Verdana" panose="020B0604030504040204" pitchFamily="34" charset="0"/>
              <a:cs typeface="Verdana" panose="020B0604030504040204" pitchFamily="34" charset="0"/>
            </a:rPr>
            <a:t>Analysis</a:t>
          </a:r>
          <a:r>
            <a:rPr lang="fr-BE" sz="1000" b="1" dirty="0" smtClean="0">
              <a:latin typeface="Century Gothic" panose="020B0502020202020204" pitchFamily="34" charset="0"/>
              <a:ea typeface="Verdana" panose="020B0604030504040204" pitchFamily="34" charset="0"/>
              <a:cs typeface="Verdana" panose="020B0604030504040204" pitchFamily="34" charset="0"/>
            </a:rPr>
            <a:t> &amp; </a:t>
          </a:r>
          <a:br>
            <a:rPr lang="fr-BE" sz="1000" b="1" dirty="0" smtClean="0">
              <a:latin typeface="Century Gothic" panose="020B0502020202020204" pitchFamily="34" charset="0"/>
              <a:ea typeface="Verdana" panose="020B0604030504040204" pitchFamily="34" charset="0"/>
              <a:cs typeface="Verdana" panose="020B0604030504040204" pitchFamily="34" charset="0"/>
            </a:rPr>
          </a:b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problem</a:t>
          </a: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solving</a:t>
          </a: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18A66557-AC23-4A71-9F08-C43FEFCC0089}" type="parTrans" cxnId="{5C195E83-206F-492D-AD01-14EF1EF9974C}">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A966C5EC-7E8E-41F1-B794-CC2421C2F4A2}" type="sibTrans" cxnId="{5C195E83-206F-492D-AD01-14EF1EF9974C}">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AFB4A7CD-DFC6-46C8-B63F-77E4EAE90545}">
      <dgm:prSet phldrT="[Text]" custT="1"/>
      <dgm:spPr/>
      <dgm:t>
        <a:bodyPr/>
        <a:lstStyle/>
        <a:p>
          <a:pPr algn="ctr"/>
          <a:r>
            <a:rPr lang="fr-BE" sz="1000" b="1" dirty="0" err="1" smtClean="0">
              <a:latin typeface="Century Gothic" panose="020B0502020202020204" pitchFamily="34" charset="0"/>
              <a:ea typeface="Verdana" panose="020B0604030504040204" pitchFamily="34" charset="0"/>
              <a:cs typeface="Verdana" panose="020B0604030504040204" pitchFamily="34" charset="0"/>
            </a:rPr>
            <a:t>Resilience</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88B90FC0-5ED5-4200-AF80-71BB5EBBED4F}" type="parTrans" cxnId="{1BC23BAD-8328-428A-9826-4782CBCBA1AF}">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2D525FDA-1C0D-4F3B-85CD-AADA3805899D}" type="sibTrans" cxnId="{1BC23BAD-8328-428A-9826-4782CBCBA1AF}">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52C68319-9D1F-4010-883B-D00700743064}">
      <dgm:prSet phldrT="[Text]" custT="1"/>
      <dgm:spPr/>
      <dgm:t>
        <a:bodyPr/>
        <a:lstStyle/>
        <a:p>
          <a:pPr algn="ctr"/>
          <a:r>
            <a:rPr lang="fr-BE" sz="1000" b="1" dirty="0" err="1" smtClean="0">
              <a:latin typeface="Century Gothic" panose="020B0502020202020204" pitchFamily="34" charset="0"/>
              <a:ea typeface="Verdana" panose="020B0604030504040204" pitchFamily="34" charset="0"/>
              <a:cs typeface="Verdana" panose="020B0604030504040204" pitchFamily="34" charset="0"/>
            </a:rPr>
            <a:t>Potential</a:t>
          </a:r>
          <a:r>
            <a:rPr lang="fr-BE" sz="1000" b="1" dirty="0" smtClean="0">
              <a:latin typeface="Century Gothic" panose="020B0502020202020204" pitchFamily="34" charset="0"/>
              <a:ea typeface="Verdana" panose="020B0604030504040204" pitchFamily="34" charset="0"/>
              <a:cs typeface="Verdana" panose="020B0604030504040204" pitchFamily="34" charset="0"/>
            </a:rPr>
            <a:t> to lead</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09824896-4648-4121-85AE-B578739AAC57}" type="parTrans" cxnId="{D1B13918-3BE7-416C-B65D-B4CAB27D3E5C}">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9C2BCC36-EE1D-4022-8DA5-17CB59B6DB83}" type="sibTrans" cxnId="{D1B13918-3BE7-416C-B65D-B4CAB27D3E5C}">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F6306198-511B-4486-A4F0-12779D249D3D}">
      <dgm:prSet custT="1"/>
      <dgm:spPr/>
      <dgm:t>
        <a:bodyPr/>
        <a:lstStyle/>
        <a:p>
          <a:pPr algn="ctr"/>
          <a:r>
            <a:rPr lang="fr-BE" sz="1000" b="1" dirty="0" err="1" smtClean="0">
              <a:latin typeface="Century Gothic" panose="020B0502020202020204" pitchFamily="34" charset="0"/>
              <a:ea typeface="Verdana" panose="020B0604030504040204" pitchFamily="34" charset="0"/>
              <a:cs typeface="Verdana" panose="020B0604030504040204" pitchFamily="34" charset="0"/>
            </a:rPr>
            <a:t>Prioritising</a:t>
          </a:r>
          <a:r>
            <a:rPr lang="fr-BE" sz="1000" b="1" dirty="0" smtClean="0">
              <a:latin typeface="Century Gothic" panose="020B0502020202020204" pitchFamily="34" charset="0"/>
              <a:ea typeface="Verdana" panose="020B0604030504040204" pitchFamily="34" charset="0"/>
              <a:cs typeface="Verdana" panose="020B0604030504040204" pitchFamily="34" charset="0"/>
            </a:rPr>
            <a:t> &amp;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organising</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DE00FC83-AA16-45EA-98DC-18DD4718B199}" type="parTrans" cxnId="{9722E861-F33C-4E29-8600-19F1C8ABB857}">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1E324F3F-AC88-46D1-A10E-8A5C36352252}" type="sibTrans" cxnId="{9722E861-F33C-4E29-8600-19F1C8ABB857}">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7084D6C1-DECE-4736-BECE-51529C4D6B22}">
      <dgm:prSet custT="1"/>
      <dgm:spPr/>
      <dgm:t>
        <a:bodyPr/>
        <a:lstStyle/>
        <a:p>
          <a:pPr algn="r"/>
          <a:r>
            <a:rPr lang="fr-BE" sz="1000" b="1" dirty="0" smtClean="0">
              <a:latin typeface="Century Gothic" panose="020B0502020202020204" pitchFamily="34" charset="0"/>
              <a:ea typeface="Verdana" panose="020B0604030504040204" pitchFamily="34" charset="0"/>
              <a:cs typeface="Verdana" panose="020B0604030504040204" pitchFamily="34" charset="0"/>
            </a:rPr>
            <a:t>    Communication	</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E5327686-733B-48E6-966F-268732DDDD7F}" type="parTrans" cxnId="{658C466A-3837-4494-ACFE-80D9F4D15389}">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6E00667A-2F87-409B-8C3E-EEB2616BC0F7}" type="sibTrans" cxnId="{658C466A-3837-4494-ACFE-80D9F4D15389}">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95372455-C745-4727-B927-1E87882396A3}">
      <dgm:prSet custT="1"/>
      <dgm:spPr/>
      <dgm:t>
        <a:bodyPr/>
        <a:lstStyle/>
        <a:p>
          <a:pPr algn="ctr"/>
          <a:r>
            <a:rPr lang="fr-BE" sz="1000" b="1" dirty="0" smtClean="0">
              <a:latin typeface="Century Gothic" panose="020B0502020202020204" pitchFamily="34" charset="0"/>
              <a:ea typeface="Verdana" panose="020B0604030504040204" pitchFamily="34" charset="0"/>
              <a:cs typeface="Verdana" panose="020B0604030504040204" pitchFamily="34" charset="0"/>
            </a:rPr>
            <a:t>Learning &amp;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Development</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6BE20733-E7F2-4826-97DE-B0F13489D298}" type="parTrans" cxnId="{FDD99A36-9FAE-4B69-B5A6-AC83C174EB79}">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C345CC7C-D13E-40BE-BE7F-B2491EE6B294}" type="sibTrans" cxnId="{FDD99A36-9FAE-4B69-B5A6-AC83C174EB79}">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A3673D31-38F0-469E-9355-B82C2914C3C8}">
      <dgm:prSet custT="1"/>
      <dgm:spPr/>
      <dgm:t>
        <a:bodyPr/>
        <a:lstStyle/>
        <a:p>
          <a:pPr algn="ctr"/>
          <a:r>
            <a:rPr lang="fr-BE" sz="1000" b="1" dirty="0" err="1" smtClean="0">
              <a:latin typeface="Century Gothic" panose="020B0502020202020204" pitchFamily="34" charset="0"/>
              <a:ea typeface="Verdana" panose="020B0604030504040204" pitchFamily="34" charset="0"/>
              <a:cs typeface="Verdana" panose="020B0604030504040204" pitchFamily="34" charset="0"/>
            </a:rPr>
            <a:t>Delivering</a:t>
          </a: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quality</a:t>
          </a:r>
          <a:r>
            <a:rPr lang="fr-BE" sz="1000" b="1" dirty="0" smtClean="0">
              <a:latin typeface="Century Gothic" panose="020B0502020202020204" pitchFamily="34" charset="0"/>
              <a:ea typeface="Verdana" panose="020B0604030504040204" pitchFamily="34" charset="0"/>
              <a:cs typeface="Verdana" panose="020B0604030504040204" pitchFamily="34" charset="0"/>
            </a:rPr>
            <a:t> &amp;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results</a:t>
          </a: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32AD285B-81A2-478D-B565-C01E210F568A}" type="parTrans" cxnId="{0EE50E3A-BE7D-44AF-B935-1A06D27F0A2D}">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1D311AAC-4124-4B34-8A71-5BA4912A7468}" type="sibTrans" cxnId="{0EE50E3A-BE7D-44AF-B935-1A06D27F0A2D}">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378D11FA-C3FD-4713-8908-82C71FB44C80}">
      <dgm:prSet custT="1"/>
      <dgm:spPr/>
      <dgm:t>
        <a:bodyPr/>
        <a:lstStyle/>
        <a:p>
          <a:pPr algn="ctr"/>
          <a:r>
            <a:rPr lang="fr-BE" sz="1000" b="1" dirty="0" err="1" smtClean="0">
              <a:latin typeface="Century Gothic" panose="020B0502020202020204" pitchFamily="34" charset="0"/>
              <a:ea typeface="Verdana" panose="020B0604030504040204" pitchFamily="34" charset="0"/>
              <a:cs typeface="Verdana" panose="020B0604030504040204" pitchFamily="34" charset="0"/>
            </a:rPr>
            <a:t>Working</a:t>
          </a: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with</a:t>
          </a:r>
          <a:r>
            <a:rPr lang="fr-BE" sz="1000" b="1" dirty="0" smtClean="0">
              <a:latin typeface="Century Gothic" panose="020B0502020202020204" pitchFamily="34" charset="0"/>
              <a:ea typeface="Verdana" panose="020B0604030504040204" pitchFamily="34" charset="0"/>
              <a:cs typeface="Verdana" panose="020B0604030504040204" pitchFamily="34" charset="0"/>
            </a:rPr>
            <a:t> </a:t>
          </a:r>
          <a:r>
            <a:rPr lang="fr-BE" sz="1000" b="1" dirty="0" err="1" smtClean="0">
              <a:latin typeface="Century Gothic" panose="020B0502020202020204" pitchFamily="34" charset="0"/>
              <a:ea typeface="Verdana" panose="020B0604030504040204" pitchFamily="34" charset="0"/>
              <a:cs typeface="Verdana" panose="020B0604030504040204" pitchFamily="34" charset="0"/>
            </a:rPr>
            <a:t>others</a:t>
          </a:r>
          <a:endParaRPr lang="fr-BE" sz="1000" b="1" dirty="0">
            <a:latin typeface="Century Gothic" panose="020B0502020202020204" pitchFamily="34" charset="0"/>
            <a:ea typeface="Verdana" panose="020B0604030504040204" pitchFamily="34" charset="0"/>
            <a:cs typeface="Verdana" panose="020B0604030504040204" pitchFamily="34" charset="0"/>
          </a:endParaRPr>
        </a:p>
      </dgm:t>
    </dgm:pt>
    <dgm:pt modelId="{CF54AD4E-1E55-40A8-B51C-47A60AE351FE}" type="parTrans" cxnId="{F9A16F4B-B713-4B1F-87B0-A5410B9454C9}">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8A91CDEA-9B03-4D6B-A0B3-FBCE5FBCE6E6}" type="sibTrans" cxnId="{F9A16F4B-B713-4B1F-87B0-A5410B9454C9}">
      <dgm:prSet/>
      <dgm:spPr/>
      <dgm:t>
        <a:bodyPr/>
        <a:lstStyle/>
        <a:p>
          <a:pPr algn="ctr"/>
          <a:endParaRPr lang="fr-BE" sz="1000" b="1">
            <a:latin typeface="Century Gothic" panose="020B0502020202020204" pitchFamily="34" charset="0"/>
            <a:ea typeface="Verdana" panose="020B0604030504040204" pitchFamily="34" charset="0"/>
            <a:cs typeface="Verdana" panose="020B0604030504040204" pitchFamily="34" charset="0"/>
          </a:endParaRPr>
        </a:p>
      </dgm:t>
    </dgm:pt>
    <dgm:pt modelId="{10376636-8A71-4228-96C8-EB0709C97C89}" type="pres">
      <dgm:prSet presAssocID="{C9A6EA68-C9D9-4E95-B0D1-C9C3176F77C7}" presName="Name0" presStyleCnt="0">
        <dgm:presLayoutVars>
          <dgm:dir/>
          <dgm:resizeHandles val="exact"/>
        </dgm:presLayoutVars>
      </dgm:prSet>
      <dgm:spPr/>
      <dgm:t>
        <a:bodyPr/>
        <a:lstStyle/>
        <a:p>
          <a:endParaRPr lang="fr-BE"/>
        </a:p>
      </dgm:t>
    </dgm:pt>
    <dgm:pt modelId="{A6F9492C-9DBC-420C-96CE-739150E46F65}" type="pres">
      <dgm:prSet presAssocID="{DEF3E63F-41B4-4253-A573-067A2C86FA93}" presName="composite" presStyleCnt="0"/>
      <dgm:spPr/>
    </dgm:pt>
    <dgm:pt modelId="{C2125AA3-937A-4B53-8838-0E5262F900DB}" type="pres">
      <dgm:prSet presAssocID="{DEF3E63F-41B4-4253-A573-067A2C86FA93}" presName="rect1" presStyleLbl="bgImgPlace1" presStyleIdx="0" presStyleCnt="8"/>
      <dgm:spPr>
        <a:blipFill rotWithShape="1">
          <a:blip xmlns:r="http://schemas.openxmlformats.org/officeDocument/2006/relationships" r:embed="rId1"/>
          <a:stretch>
            <a:fillRect/>
          </a:stretch>
        </a:blipFill>
      </dgm:spPr>
    </dgm:pt>
    <dgm:pt modelId="{DE05B039-66A3-4F20-8528-6345D7D4B3D7}" type="pres">
      <dgm:prSet presAssocID="{DEF3E63F-41B4-4253-A573-067A2C86FA93}" presName="wedgeRectCallout1" presStyleLbl="node1" presStyleIdx="0" presStyleCnt="8">
        <dgm:presLayoutVars>
          <dgm:bulletEnabled val="1"/>
        </dgm:presLayoutVars>
      </dgm:prSet>
      <dgm:spPr/>
      <dgm:t>
        <a:bodyPr/>
        <a:lstStyle/>
        <a:p>
          <a:endParaRPr lang="fr-BE"/>
        </a:p>
      </dgm:t>
    </dgm:pt>
    <dgm:pt modelId="{D2A402B8-C980-4780-B8D1-353E9FD4AB50}" type="pres">
      <dgm:prSet presAssocID="{A966C5EC-7E8E-41F1-B794-CC2421C2F4A2}" presName="sibTrans" presStyleCnt="0"/>
      <dgm:spPr/>
    </dgm:pt>
    <dgm:pt modelId="{72C5B675-C744-468B-8BEF-EF593DEB5312}" type="pres">
      <dgm:prSet presAssocID="{7084D6C1-DECE-4736-BECE-51529C4D6B22}" presName="composite" presStyleCnt="0"/>
      <dgm:spPr/>
    </dgm:pt>
    <dgm:pt modelId="{585C9B93-1970-435C-83B1-C9A3DB37E9AC}" type="pres">
      <dgm:prSet presAssocID="{7084D6C1-DECE-4736-BECE-51529C4D6B22}" presName="rect1" presStyleLbl="bgImgPlace1" presStyleIdx="1" presStyleCnt="8"/>
      <dgm:spPr>
        <a:blipFill rotWithShape="1">
          <a:blip xmlns:r="http://schemas.openxmlformats.org/officeDocument/2006/relationships" r:embed="rId2"/>
          <a:stretch>
            <a:fillRect/>
          </a:stretch>
        </a:blipFill>
      </dgm:spPr>
    </dgm:pt>
    <dgm:pt modelId="{7FA64BAA-62BF-4556-B09C-E8E03FAAE243}" type="pres">
      <dgm:prSet presAssocID="{7084D6C1-DECE-4736-BECE-51529C4D6B22}" presName="wedgeRectCallout1" presStyleLbl="node1" presStyleIdx="1" presStyleCnt="8">
        <dgm:presLayoutVars>
          <dgm:bulletEnabled val="1"/>
        </dgm:presLayoutVars>
      </dgm:prSet>
      <dgm:spPr/>
      <dgm:t>
        <a:bodyPr/>
        <a:lstStyle/>
        <a:p>
          <a:endParaRPr lang="fr-BE"/>
        </a:p>
      </dgm:t>
    </dgm:pt>
    <dgm:pt modelId="{AA2B5A63-E22B-4EF9-89BD-B87C851615EB}" type="pres">
      <dgm:prSet presAssocID="{6E00667A-2F87-409B-8C3E-EEB2616BC0F7}" presName="sibTrans" presStyleCnt="0"/>
      <dgm:spPr/>
    </dgm:pt>
    <dgm:pt modelId="{5FC92518-6864-42B2-9C36-BDD4DE590675}" type="pres">
      <dgm:prSet presAssocID="{A3673D31-38F0-469E-9355-B82C2914C3C8}" presName="composite" presStyleCnt="0"/>
      <dgm:spPr/>
    </dgm:pt>
    <dgm:pt modelId="{C6B2C0A8-3C2A-4E66-8CF7-A12BBDA24B27}" type="pres">
      <dgm:prSet presAssocID="{A3673D31-38F0-469E-9355-B82C2914C3C8}" presName="rect1" presStyleLbl="bgImgPlace1" presStyleIdx="2" presStyleCnt="8"/>
      <dgm:spPr>
        <a:blipFill rotWithShape="1">
          <a:blip xmlns:r="http://schemas.openxmlformats.org/officeDocument/2006/relationships" r:embed="rId3"/>
          <a:stretch>
            <a:fillRect/>
          </a:stretch>
        </a:blipFill>
      </dgm:spPr>
    </dgm:pt>
    <dgm:pt modelId="{5F0DDF66-5001-4F74-A378-CD91CF26EF3D}" type="pres">
      <dgm:prSet presAssocID="{A3673D31-38F0-469E-9355-B82C2914C3C8}" presName="wedgeRectCallout1" presStyleLbl="node1" presStyleIdx="2" presStyleCnt="8">
        <dgm:presLayoutVars>
          <dgm:bulletEnabled val="1"/>
        </dgm:presLayoutVars>
      </dgm:prSet>
      <dgm:spPr/>
      <dgm:t>
        <a:bodyPr/>
        <a:lstStyle/>
        <a:p>
          <a:endParaRPr lang="fr-BE"/>
        </a:p>
      </dgm:t>
    </dgm:pt>
    <dgm:pt modelId="{325B45F1-7F19-4B92-9829-5B1BFD81C0F9}" type="pres">
      <dgm:prSet presAssocID="{1D311AAC-4124-4B34-8A71-5BA4912A7468}" presName="sibTrans" presStyleCnt="0"/>
      <dgm:spPr/>
    </dgm:pt>
    <dgm:pt modelId="{9BA3B81C-E7FD-4157-9736-5570902AA1AC}" type="pres">
      <dgm:prSet presAssocID="{95372455-C745-4727-B927-1E87882396A3}" presName="composite" presStyleCnt="0"/>
      <dgm:spPr/>
    </dgm:pt>
    <dgm:pt modelId="{6F8A9D1B-FFF4-4003-B0FC-319D1D43798B}" type="pres">
      <dgm:prSet presAssocID="{95372455-C745-4727-B927-1E87882396A3}" presName="rect1" presStyleLbl="bgImgPlace1" presStyleIdx="3" presStyleCnt="8"/>
      <dgm:spPr>
        <a:blipFill rotWithShape="1">
          <a:blip xmlns:r="http://schemas.openxmlformats.org/officeDocument/2006/relationships" r:embed="rId4"/>
          <a:stretch>
            <a:fillRect/>
          </a:stretch>
        </a:blipFill>
      </dgm:spPr>
    </dgm:pt>
    <dgm:pt modelId="{1812AE90-BCD8-4072-A5F8-F684A3B0CD0B}" type="pres">
      <dgm:prSet presAssocID="{95372455-C745-4727-B927-1E87882396A3}" presName="wedgeRectCallout1" presStyleLbl="node1" presStyleIdx="3" presStyleCnt="8">
        <dgm:presLayoutVars>
          <dgm:bulletEnabled val="1"/>
        </dgm:presLayoutVars>
      </dgm:prSet>
      <dgm:spPr/>
      <dgm:t>
        <a:bodyPr/>
        <a:lstStyle/>
        <a:p>
          <a:endParaRPr lang="fr-BE"/>
        </a:p>
      </dgm:t>
    </dgm:pt>
    <dgm:pt modelId="{BE184D43-D564-4105-B04A-17CECE06503F}" type="pres">
      <dgm:prSet presAssocID="{C345CC7C-D13E-40BE-BE7F-B2491EE6B294}" presName="sibTrans" presStyleCnt="0"/>
      <dgm:spPr/>
    </dgm:pt>
    <dgm:pt modelId="{AECBB658-C66A-4BA6-B8D2-228168AE30C0}" type="pres">
      <dgm:prSet presAssocID="{F6306198-511B-4486-A4F0-12779D249D3D}" presName="composite" presStyleCnt="0"/>
      <dgm:spPr/>
    </dgm:pt>
    <dgm:pt modelId="{CB2B1583-C8CB-44DE-9797-0CD7751FECE3}" type="pres">
      <dgm:prSet presAssocID="{F6306198-511B-4486-A4F0-12779D249D3D}" presName="rect1" presStyleLbl="bgImgPlace1" presStyleIdx="4" presStyleCnt="8"/>
      <dgm:spPr>
        <a:blipFill rotWithShape="1">
          <a:blip xmlns:r="http://schemas.openxmlformats.org/officeDocument/2006/relationships" r:embed="rId5"/>
          <a:stretch>
            <a:fillRect/>
          </a:stretch>
        </a:blipFill>
      </dgm:spPr>
    </dgm:pt>
    <dgm:pt modelId="{235D2B29-C9E4-43B1-ABAC-C64EB677F229}" type="pres">
      <dgm:prSet presAssocID="{F6306198-511B-4486-A4F0-12779D249D3D}" presName="wedgeRectCallout1" presStyleLbl="node1" presStyleIdx="4" presStyleCnt="8">
        <dgm:presLayoutVars>
          <dgm:bulletEnabled val="1"/>
        </dgm:presLayoutVars>
      </dgm:prSet>
      <dgm:spPr/>
      <dgm:t>
        <a:bodyPr/>
        <a:lstStyle/>
        <a:p>
          <a:endParaRPr lang="fr-BE"/>
        </a:p>
      </dgm:t>
    </dgm:pt>
    <dgm:pt modelId="{22A386B9-D878-407C-8CB9-EEA9FEF1FBFE}" type="pres">
      <dgm:prSet presAssocID="{1E324F3F-AC88-46D1-A10E-8A5C36352252}" presName="sibTrans" presStyleCnt="0"/>
      <dgm:spPr/>
    </dgm:pt>
    <dgm:pt modelId="{935466C3-A01E-43B9-818E-5D9DC95342CD}" type="pres">
      <dgm:prSet presAssocID="{AFB4A7CD-DFC6-46C8-B63F-77E4EAE90545}" presName="composite" presStyleCnt="0"/>
      <dgm:spPr/>
    </dgm:pt>
    <dgm:pt modelId="{561C1AAF-D8F8-4453-8289-DD70A851C8DB}" type="pres">
      <dgm:prSet presAssocID="{AFB4A7CD-DFC6-46C8-B63F-77E4EAE90545}" presName="rect1" presStyleLbl="bgImgPlace1" presStyleIdx="5" presStyleCnt="8"/>
      <dgm:spPr>
        <a:blipFill rotWithShape="1">
          <a:blip xmlns:r="http://schemas.openxmlformats.org/officeDocument/2006/relationships" r:embed="rId6"/>
          <a:stretch>
            <a:fillRect/>
          </a:stretch>
        </a:blipFill>
      </dgm:spPr>
    </dgm:pt>
    <dgm:pt modelId="{4741642A-0079-4E52-B3DA-03A11DCBDE94}" type="pres">
      <dgm:prSet presAssocID="{AFB4A7CD-DFC6-46C8-B63F-77E4EAE90545}" presName="wedgeRectCallout1" presStyleLbl="node1" presStyleIdx="5" presStyleCnt="8">
        <dgm:presLayoutVars>
          <dgm:bulletEnabled val="1"/>
        </dgm:presLayoutVars>
      </dgm:prSet>
      <dgm:spPr/>
      <dgm:t>
        <a:bodyPr/>
        <a:lstStyle/>
        <a:p>
          <a:endParaRPr lang="fr-BE"/>
        </a:p>
      </dgm:t>
    </dgm:pt>
    <dgm:pt modelId="{1E16986B-9438-4D8B-A3B0-7604830A94D0}" type="pres">
      <dgm:prSet presAssocID="{2D525FDA-1C0D-4F3B-85CD-AADA3805899D}" presName="sibTrans" presStyleCnt="0"/>
      <dgm:spPr/>
    </dgm:pt>
    <dgm:pt modelId="{48362400-9EBD-48C5-8C57-3ED852CB980A}" type="pres">
      <dgm:prSet presAssocID="{378D11FA-C3FD-4713-8908-82C71FB44C80}" presName="composite" presStyleCnt="0"/>
      <dgm:spPr/>
    </dgm:pt>
    <dgm:pt modelId="{A8951AA8-F642-48ED-BFC3-B3F38DA920D9}" type="pres">
      <dgm:prSet presAssocID="{378D11FA-C3FD-4713-8908-82C71FB44C80}" presName="rect1" presStyleLbl="bgImgPlace1" presStyleIdx="6" presStyleCnt="8"/>
      <dgm:spPr>
        <a:blipFill rotWithShape="1">
          <a:blip xmlns:r="http://schemas.openxmlformats.org/officeDocument/2006/relationships" r:embed="rId7"/>
          <a:stretch>
            <a:fillRect/>
          </a:stretch>
        </a:blipFill>
      </dgm:spPr>
    </dgm:pt>
    <dgm:pt modelId="{276E1868-18ED-4CA7-9190-756951E68268}" type="pres">
      <dgm:prSet presAssocID="{378D11FA-C3FD-4713-8908-82C71FB44C80}" presName="wedgeRectCallout1" presStyleLbl="node1" presStyleIdx="6" presStyleCnt="8">
        <dgm:presLayoutVars>
          <dgm:bulletEnabled val="1"/>
        </dgm:presLayoutVars>
      </dgm:prSet>
      <dgm:spPr/>
      <dgm:t>
        <a:bodyPr/>
        <a:lstStyle/>
        <a:p>
          <a:endParaRPr lang="fr-BE"/>
        </a:p>
      </dgm:t>
    </dgm:pt>
    <dgm:pt modelId="{D159C99E-DAE8-4BF5-8491-49CC8F7FF1A3}" type="pres">
      <dgm:prSet presAssocID="{8A91CDEA-9B03-4D6B-A0B3-FBCE5FBCE6E6}" presName="sibTrans" presStyleCnt="0"/>
      <dgm:spPr/>
    </dgm:pt>
    <dgm:pt modelId="{4AA676DB-0248-4A60-83B2-056DBF371058}" type="pres">
      <dgm:prSet presAssocID="{52C68319-9D1F-4010-883B-D00700743064}" presName="composite" presStyleCnt="0"/>
      <dgm:spPr/>
    </dgm:pt>
    <dgm:pt modelId="{EF6E57A4-051F-4474-A548-D74224D18DC4}" type="pres">
      <dgm:prSet presAssocID="{52C68319-9D1F-4010-883B-D00700743064}" presName="rect1" presStyleLbl="bgImgPlace1" presStyleIdx="7" presStyleCnt="8"/>
      <dgm:spPr>
        <a:blipFill rotWithShape="1">
          <a:blip xmlns:r="http://schemas.openxmlformats.org/officeDocument/2006/relationships" r:embed="rId8"/>
          <a:stretch>
            <a:fillRect/>
          </a:stretch>
        </a:blipFill>
      </dgm:spPr>
    </dgm:pt>
    <dgm:pt modelId="{34A683C9-CD5F-4E0A-992B-FC33BB66044D}" type="pres">
      <dgm:prSet presAssocID="{52C68319-9D1F-4010-883B-D00700743064}" presName="wedgeRectCallout1" presStyleLbl="node1" presStyleIdx="7" presStyleCnt="8">
        <dgm:presLayoutVars>
          <dgm:bulletEnabled val="1"/>
        </dgm:presLayoutVars>
      </dgm:prSet>
      <dgm:spPr/>
      <dgm:t>
        <a:bodyPr/>
        <a:lstStyle/>
        <a:p>
          <a:endParaRPr lang="fr-BE"/>
        </a:p>
      </dgm:t>
    </dgm:pt>
  </dgm:ptLst>
  <dgm:cxnLst>
    <dgm:cxn modelId="{E1875BCB-84FA-4E86-A1C8-22256C805170}" type="presOf" srcId="{7084D6C1-DECE-4736-BECE-51529C4D6B22}" destId="{7FA64BAA-62BF-4556-B09C-E8E03FAAE243}" srcOrd="0" destOrd="0" presId="urn:microsoft.com/office/officeart/2008/layout/BendingPictureCaptionList"/>
    <dgm:cxn modelId="{F9A16F4B-B713-4B1F-87B0-A5410B9454C9}" srcId="{C9A6EA68-C9D9-4E95-B0D1-C9C3176F77C7}" destId="{378D11FA-C3FD-4713-8908-82C71FB44C80}" srcOrd="6" destOrd="0" parTransId="{CF54AD4E-1E55-40A8-B51C-47A60AE351FE}" sibTransId="{8A91CDEA-9B03-4D6B-A0B3-FBCE5FBCE6E6}"/>
    <dgm:cxn modelId="{5C195E83-206F-492D-AD01-14EF1EF9974C}" srcId="{C9A6EA68-C9D9-4E95-B0D1-C9C3176F77C7}" destId="{DEF3E63F-41B4-4253-A573-067A2C86FA93}" srcOrd="0" destOrd="0" parTransId="{18A66557-AC23-4A71-9F08-C43FEFCC0089}" sibTransId="{A966C5EC-7E8E-41F1-B794-CC2421C2F4A2}"/>
    <dgm:cxn modelId="{1BC23BAD-8328-428A-9826-4782CBCBA1AF}" srcId="{C9A6EA68-C9D9-4E95-B0D1-C9C3176F77C7}" destId="{AFB4A7CD-DFC6-46C8-B63F-77E4EAE90545}" srcOrd="5" destOrd="0" parTransId="{88B90FC0-5ED5-4200-AF80-71BB5EBBED4F}" sibTransId="{2D525FDA-1C0D-4F3B-85CD-AADA3805899D}"/>
    <dgm:cxn modelId="{D481071F-5A85-4F0D-9EE4-F968B99D2011}" type="presOf" srcId="{A3673D31-38F0-469E-9355-B82C2914C3C8}" destId="{5F0DDF66-5001-4F74-A378-CD91CF26EF3D}" srcOrd="0" destOrd="0" presId="urn:microsoft.com/office/officeart/2008/layout/BendingPictureCaptionList"/>
    <dgm:cxn modelId="{5978E938-3807-4E0C-BF23-F2EF757F7363}" type="presOf" srcId="{95372455-C745-4727-B927-1E87882396A3}" destId="{1812AE90-BCD8-4072-A5F8-F684A3B0CD0B}" srcOrd="0" destOrd="0" presId="urn:microsoft.com/office/officeart/2008/layout/BendingPictureCaptionList"/>
    <dgm:cxn modelId="{1D97B2B3-CB4B-4415-ADB5-EF33C4E19E03}" type="presOf" srcId="{DEF3E63F-41B4-4253-A573-067A2C86FA93}" destId="{DE05B039-66A3-4F20-8528-6345D7D4B3D7}" srcOrd="0" destOrd="0" presId="urn:microsoft.com/office/officeart/2008/layout/BendingPictureCaptionList"/>
    <dgm:cxn modelId="{598D9A52-D1D4-4A50-A015-44CCB453D0ED}" type="presOf" srcId="{AFB4A7CD-DFC6-46C8-B63F-77E4EAE90545}" destId="{4741642A-0079-4E52-B3DA-03A11DCBDE94}" srcOrd="0" destOrd="0" presId="urn:microsoft.com/office/officeart/2008/layout/BendingPictureCaptionList"/>
    <dgm:cxn modelId="{9722E861-F33C-4E29-8600-19F1C8ABB857}" srcId="{C9A6EA68-C9D9-4E95-B0D1-C9C3176F77C7}" destId="{F6306198-511B-4486-A4F0-12779D249D3D}" srcOrd="4" destOrd="0" parTransId="{DE00FC83-AA16-45EA-98DC-18DD4718B199}" sibTransId="{1E324F3F-AC88-46D1-A10E-8A5C36352252}"/>
    <dgm:cxn modelId="{FDD99A36-9FAE-4B69-B5A6-AC83C174EB79}" srcId="{C9A6EA68-C9D9-4E95-B0D1-C9C3176F77C7}" destId="{95372455-C745-4727-B927-1E87882396A3}" srcOrd="3" destOrd="0" parTransId="{6BE20733-E7F2-4826-97DE-B0F13489D298}" sibTransId="{C345CC7C-D13E-40BE-BE7F-B2491EE6B294}"/>
    <dgm:cxn modelId="{99B426D0-CF47-42E3-B432-A57A519E9D32}" type="presOf" srcId="{378D11FA-C3FD-4713-8908-82C71FB44C80}" destId="{276E1868-18ED-4CA7-9190-756951E68268}" srcOrd="0" destOrd="0" presId="urn:microsoft.com/office/officeart/2008/layout/BendingPictureCaptionList"/>
    <dgm:cxn modelId="{0EE50E3A-BE7D-44AF-B935-1A06D27F0A2D}" srcId="{C9A6EA68-C9D9-4E95-B0D1-C9C3176F77C7}" destId="{A3673D31-38F0-469E-9355-B82C2914C3C8}" srcOrd="2" destOrd="0" parTransId="{32AD285B-81A2-478D-B565-C01E210F568A}" sibTransId="{1D311AAC-4124-4B34-8A71-5BA4912A7468}"/>
    <dgm:cxn modelId="{658C466A-3837-4494-ACFE-80D9F4D15389}" srcId="{C9A6EA68-C9D9-4E95-B0D1-C9C3176F77C7}" destId="{7084D6C1-DECE-4736-BECE-51529C4D6B22}" srcOrd="1" destOrd="0" parTransId="{E5327686-733B-48E6-966F-268732DDDD7F}" sibTransId="{6E00667A-2F87-409B-8C3E-EEB2616BC0F7}"/>
    <dgm:cxn modelId="{87EF44F4-5725-4037-BE40-44AEE28F572F}" type="presOf" srcId="{F6306198-511B-4486-A4F0-12779D249D3D}" destId="{235D2B29-C9E4-43B1-ABAC-C64EB677F229}" srcOrd="0" destOrd="0" presId="urn:microsoft.com/office/officeart/2008/layout/BendingPictureCaptionList"/>
    <dgm:cxn modelId="{D1B13918-3BE7-416C-B65D-B4CAB27D3E5C}" srcId="{C9A6EA68-C9D9-4E95-B0D1-C9C3176F77C7}" destId="{52C68319-9D1F-4010-883B-D00700743064}" srcOrd="7" destOrd="0" parTransId="{09824896-4648-4121-85AE-B578739AAC57}" sibTransId="{9C2BCC36-EE1D-4022-8DA5-17CB59B6DB83}"/>
    <dgm:cxn modelId="{BE2CE66B-0A3A-4A4E-82BC-19679A777069}" type="presOf" srcId="{C9A6EA68-C9D9-4E95-B0D1-C9C3176F77C7}" destId="{10376636-8A71-4228-96C8-EB0709C97C89}" srcOrd="0" destOrd="0" presId="urn:microsoft.com/office/officeart/2008/layout/BendingPictureCaptionList"/>
    <dgm:cxn modelId="{21408C3C-9F88-455B-8161-B9F03C1FF993}" type="presOf" srcId="{52C68319-9D1F-4010-883B-D00700743064}" destId="{34A683C9-CD5F-4E0A-992B-FC33BB66044D}" srcOrd="0" destOrd="0" presId="urn:microsoft.com/office/officeart/2008/layout/BendingPictureCaptionList"/>
    <dgm:cxn modelId="{36BAEDE8-8DB7-463A-A224-CFB72855134B}" type="presParOf" srcId="{10376636-8A71-4228-96C8-EB0709C97C89}" destId="{A6F9492C-9DBC-420C-96CE-739150E46F65}" srcOrd="0" destOrd="0" presId="urn:microsoft.com/office/officeart/2008/layout/BendingPictureCaptionList"/>
    <dgm:cxn modelId="{1F3D5947-DBD0-4297-9C04-0268C82DA5EF}" type="presParOf" srcId="{A6F9492C-9DBC-420C-96CE-739150E46F65}" destId="{C2125AA3-937A-4B53-8838-0E5262F900DB}" srcOrd="0" destOrd="0" presId="urn:microsoft.com/office/officeart/2008/layout/BendingPictureCaptionList"/>
    <dgm:cxn modelId="{EA862B09-CE9B-4F7D-9FD4-DEB02EF88734}" type="presParOf" srcId="{A6F9492C-9DBC-420C-96CE-739150E46F65}" destId="{DE05B039-66A3-4F20-8528-6345D7D4B3D7}" srcOrd="1" destOrd="0" presId="urn:microsoft.com/office/officeart/2008/layout/BendingPictureCaptionList"/>
    <dgm:cxn modelId="{3EE227B5-04D2-49E6-A1D2-B4B3646E66EE}" type="presParOf" srcId="{10376636-8A71-4228-96C8-EB0709C97C89}" destId="{D2A402B8-C980-4780-B8D1-353E9FD4AB50}" srcOrd="1" destOrd="0" presId="urn:microsoft.com/office/officeart/2008/layout/BendingPictureCaptionList"/>
    <dgm:cxn modelId="{CC87D434-C3FC-4E89-9E36-3EB8BB759F9C}" type="presParOf" srcId="{10376636-8A71-4228-96C8-EB0709C97C89}" destId="{72C5B675-C744-468B-8BEF-EF593DEB5312}" srcOrd="2" destOrd="0" presId="urn:microsoft.com/office/officeart/2008/layout/BendingPictureCaptionList"/>
    <dgm:cxn modelId="{45771C8B-2467-4857-AC3B-A0A9D97A752C}" type="presParOf" srcId="{72C5B675-C744-468B-8BEF-EF593DEB5312}" destId="{585C9B93-1970-435C-83B1-C9A3DB37E9AC}" srcOrd="0" destOrd="0" presId="urn:microsoft.com/office/officeart/2008/layout/BendingPictureCaptionList"/>
    <dgm:cxn modelId="{FD14FA4C-F120-4F59-ABFC-5FED66968559}" type="presParOf" srcId="{72C5B675-C744-468B-8BEF-EF593DEB5312}" destId="{7FA64BAA-62BF-4556-B09C-E8E03FAAE243}" srcOrd="1" destOrd="0" presId="urn:microsoft.com/office/officeart/2008/layout/BendingPictureCaptionList"/>
    <dgm:cxn modelId="{B0741370-A95B-43A1-A52F-029E8552A974}" type="presParOf" srcId="{10376636-8A71-4228-96C8-EB0709C97C89}" destId="{AA2B5A63-E22B-4EF9-89BD-B87C851615EB}" srcOrd="3" destOrd="0" presId="urn:microsoft.com/office/officeart/2008/layout/BendingPictureCaptionList"/>
    <dgm:cxn modelId="{9CC9EA5F-9360-4228-9B04-6814E167A3F5}" type="presParOf" srcId="{10376636-8A71-4228-96C8-EB0709C97C89}" destId="{5FC92518-6864-42B2-9C36-BDD4DE590675}" srcOrd="4" destOrd="0" presId="urn:microsoft.com/office/officeart/2008/layout/BendingPictureCaptionList"/>
    <dgm:cxn modelId="{82A0F695-BDC7-40EC-8324-148DE61ED7D4}" type="presParOf" srcId="{5FC92518-6864-42B2-9C36-BDD4DE590675}" destId="{C6B2C0A8-3C2A-4E66-8CF7-A12BBDA24B27}" srcOrd="0" destOrd="0" presId="urn:microsoft.com/office/officeart/2008/layout/BendingPictureCaptionList"/>
    <dgm:cxn modelId="{F1656692-5C52-47F5-ACB4-8B515578407E}" type="presParOf" srcId="{5FC92518-6864-42B2-9C36-BDD4DE590675}" destId="{5F0DDF66-5001-4F74-A378-CD91CF26EF3D}" srcOrd="1" destOrd="0" presId="urn:microsoft.com/office/officeart/2008/layout/BendingPictureCaptionList"/>
    <dgm:cxn modelId="{D7714334-8DC7-4225-ABF6-926B4F55265F}" type="presParOf" srcId="{10376636-8A71-4228-96C8-EB0709C97C89}" destId="{325B45F1-7F19-4B92-9829-5B1BFD81C0F9}" srcOrd="5" destOrd="0" presId="urn:microsoft.com/office/officeart/2008/layout/BendingPictureCaptionList"/>
    <dgm:cxn modelId="{845B4B22-F30F-4256-A85B-344F2CFA41AB}" type="presParOf" srcId="{10376636-8A71-4228-96C8-EB0709C97C89}" destId="{9BA3B81C-E7FD-4157-9736-5570902AA1AC}" srcOrd="6" destOrd="0" presId="urn:microsoft.com/office/officeart/2008/layout/BendingPictureCaptionList"/>
    <dgm:cxn modelId="{F383BCBB-1DA7-4C2F-8CC7-C7284D7B5A7A}" type="presParOf" srcId="{9BA3B81C-E7FD-4157-9736-5570902AA1AC}" destId="{6F8A9D1B-FFF4-4003-B0FC-319D1D43798B}" srcOrd="0" destOrd="0" presId="urn:microsoft.com/office/officeart/2008/layout/BendingPictureCaptionList"/>
    <dgm:cxn modelId="{2CD10C90-6E0E-46F1-9976-08016B2DBAE3}" type="presParOf" srcId="{9BA3B81C-E7FD-4157-9736-5570902AA1AC}" destId="{1812AE90-BCD8-4072-A5F8-F684A3B0CD0B}" srcOrd="1" destOrd="0" presId="urn:microsoft.com/office/officeart/2008/layout/BendingPictureCaptionList"/>
    <dgm:cxn modelId="{49F9E122-491D-43ED-8180-2E0767F86C11}" type="presParOf" srcId="{10376636-8A71-4228-96C8-EB0709C97C89}" destId="{BE184D43-D564-4105-B04A-17CECE06503F}" srcOrd="7" destOrd="0" presId="urn:microsoft.com/office/officeart/2008/layout/BendingPictureCaptionList"/>
    <dgm:cxn modelId="{10C14A3F-B04C-4847-B818-FBD6C70C0502}" type="presParOf" srcId="{10376636-8A71-4228-96C8-EB0709C97C89}" destId="{AECBB658-C66A-4BA6-B8D2-228168AE30C0}" srcOrd="8" destOrd="0" presId="urn:microsoft.com/office/officeart/2008/layout/BendingPictureCaptionList"/>
    <dgm:cxn modelId="{4306BFE9-2A9D-4AD3-AC92-B02E8EBAFEB7}" type="presParOf" srcId="{AECBB658-C66A-4BA6-B8D2-228168AE30C0}" destId="{CB2B1583-C8CB-44DE-9797-0CD7751FECE3}" srcOrd="0" destOrd="0" presId="urn:microsoft.com/office/officeart/2008/layout/BendingPictureCaptionList"/>
    <dgm:cxn modelId="{B65AC490-5E1D-4182-ADD2-2185C11608EA}" type="presParOf" srcId="{AECBB658-C66A-4BA6-B8D2-228168AE30C0}" destId="{235D2B29-C9E4-43B1-ABAC-C64EB677F229}" srcOrd="1" destOrd="0" presId="urn:microsoft.com/office/officeart/2008/layout/BendingPictureCaptionList"/>
    <dgm:cxn modelId="{9FFBD6B1-B078-4AF5-8D16-83089CD41EFD}" type="presParOf" srcId="{10376636-8A71-4228-96C8-EB0709C97C89}" destId="{22A386B9-D878-407C-8CB9-EEA9FEF1FBFE}" srcOrd="9" destOrd="0" presId="urn:microsoft.com/office/officeart/2008/layout/BendingPictureCaptionList"/>
    <dgm:cxn modelId="{68D69223-33D9-4AC5-83FF-289C155EDDD4}" type="presParOf" srcId="{10376636-8A71-4228-96C8-EB0709C97C89}" destId="{935466C3-A01E-43B9-818E-5D9DC95342CD}" srcOrd="10" destOrd="0" presId="urn:microsoft.com/office/officeart/2008/layout/BendingPictureCaptionList"/>
    <dgm:cxn modelId="{4EA97519-852E-4110-A725-B846EF178C11}" type="presParOf" srcId="{935466C3-A01E-43B9-818E-5D9DC95342CD}" destId="{561C1AAF-D8F8-4453-8289-DD70A851C8DB}" srcOrd="0" destOrd="0" presId="urn:microsoft.com/office/officeart/2008/layout/BendingPictureCaptionList"/>
    <dgm:cxn modelId="{60122014-8BC6-4660-9BC5-855A9C1EBBF9}" type="presParOf" srcId="{935466C3-A01E-43B9-818E-5D9DC95342CD}" destId="{4741642A-0079-4E52-B3DA-03A11DCBDE94}" srcOrd="1" destOrd="0" presId="urn:microsoft.com/office/officeart/2008/layout/BendingPictureCaptionList"/>
    <dgm:cxn modelId="{953E021A-9561-4700-91A7-7131E177B603}" type="presParOf" srcId="{10376636-8A71-4228-96C8-EB0709C97C89}" destId="{1E16986B-9438-4D8B-A3B0-7604830A94D0}" srcOrd="11" destOrd="0" presId="urn:microsoft.com/office/officeart/2008/layout/BendingPictureCaptionList"/>
    <dgm:cxn modelId="{67ACFB1B-0AE3-448C-9519-C151E70FEC8D}" type="presParOf" srcId="{10376636-8A71-4228-96C8-EB0709C97C89}" destId="{48362400-9EBD-48C5-8C57-3ED852CB980A}" srcOrd="12" destOrd="0" presId="urn:microsoft.com/office/officeart/2008/layout/BendingPictureCaptionList"/>
    <dgm:cxn modelId="{5947CD97-853A-42F3-A0D7-E747502F9574}" type="presParOf" srcId="{48362400-9EBD-48C5-8C57-3ED852CB980A}" destId="{A8951AA8-F642-48ED-BFC3-B3F38DA920D9}" srcOrd="0" destOrd="0" presId="urn:microsoft.com/office/officeart/2008/layout/BendingPictureCaptionList"/>
    <dgm:cxn modelId="{712FD6A5-9EFE-4131-B450-DA862A81716F}" type="presParOf" srcId="{48362400-9EBD-48C5-8C57-3ED852CB980A}" destId="{276E1868-18ED-4CA7-9190-756951E68268}" srcOrd="1" destOrd="0" presId="urn:microsoft.com/office/officeart/2008/layout/BendingPictureCaptionList"/>
    <dgm:cxn modelId="{945F6AE9-31D0-45C9-8A2F-17D42F56577F}" type="presParOf" srcId="{10376636-8A71-4228-96C8-EB0709C97C89}" destId="{D159C99E-DAE8-4BF5-8491-49CC8F7FF1A3}" srcOrd="13" destOrd="0" presId="urn:microsoft.com/office/officeart/2008/layout/BendingPictureCaptionList"/>
    <dgm:cxn modelId="{C2B21EA7-7AF2-47F4-8E56-DF45BA36E23D}" type="presParOf" srcId="{10376636-8A71-4228-96C8-EB0709C97C89}" destId="{4AA676DB-0248-4A60-83B2-056DBF371058}" srcOrd="14" destOrd="0" presId="urn:microsoft.com/office/officeart/2008/layout/BendingPictureCaptionList"/>
    <dgm:cxn modelId="{A0CC14E6-0DEA-47E7-9BAA-EAB12E66460D}" type="presParOf" srcId="{4AA676DB-0248-4A60-83B2-056DBF371058}" destId="{EF6E57A4-051F-4474-A548-D74224D18DC4}" srcOrd="0" destOrd="0" presId="urn:microsoft.com/office/officeart/2008/layout/BendingPictureCaptionList"/>
    <dgm:cxn modelId="{17492EE1-AD1D-46D2-BC8F-8F616A458B48}" type="presParOf" srcId="{4AA676DB-0248-4A60-83B2-056DBF371058}" destId="{34A683C9-CD5F-4E0A-992B-FC33BB66044D}" srcOrd="1" destOrd="0" presId="urn:microsoft.com/office/officeart/2008/layout/BendingPictureCaption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E94CE4-363F-4F2E-B414-2D20ED8B8A71}" type="doc">
      <dgm:prSet loTypeId="urn:microsoft.com/office/officeart/2005/8/layout/vList4#2" loCatId="list" qsTypeId="urn:microsoft.com/office/officeart/2005/8/quickstyle/simple1" qsCatId="simple" csTypeId="urn:microsoft.com/office/officeart/2005/8/colors/accent2_2" csCatId="accent2" phldr="1"/>
      <dgm:spPr/>
      <dgm:t>
        <a:bodyPr/>
        <a:lstStyle/>
        <a:p>
          <a:endParaRPr lang="fr-BE"/>
        </a:p>
      </dgm:t>
    </dgm:pt>
    <dgm:pt modelId="{03566CCE-4AE4-42C2-A6DD-D9824C155B3C}">
      <dgm:prSet phldrT="[Text]" custT="1"/>
      <dgm:spPr>
        <a:xfrm>
          <a:off x="0" y="40375"/>
          <a:ext cx="3744416" cy="653850"/>
        </a:xfr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fr-BE" sz="2000" b="1"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Case </a:t>
          </a:r>
          <a:r>
            <a:rPr lang="fr-BE" sz="2000" b="1"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study</a:t>
          </a:r>
          <a:endParaRPr lang="fr-BE" sz="2000" b="1" dirty="0">
            <a:solidFill>
              <a:srgbClr val="FFFFFF"/>
            </a:solidFill>
            <a:latin typeface="Century Gothic" panose="020B0502020202020204" pitchFamily="34" charset="0"/>
            <a:ea typeface="Verdana" panose="020B0604030504040204" pitchFamily="34" charset="0"/>
            <a:cs typeface="Verdana" panose="020B0604030504040204" pitchFamily="34" charset="0"/>
          </a:endParaRPr>
        </a:p>
      </dgm:t>
    </dgm:pt>
    <dgm:pt modelId="{5E0A0AAC-61E1-40A1-B3B6-4AEFCF918368}" type="parTrans" cxnId="{B4663303-4C51-487C-A108-4957CA6D41BB}">
      <dgm:prSet/>
      <dgm:spPr/>
      <dgm:t>
        <a:bodyPr/>
        <a:lstStyle/>
        <a:p>
          <a:endParaRPr lang="fr-BE"/>
        </a:p>
      </dgm:t>
    </dgm:pt>
    <dgm:pt modelId="{49675C9C-E5BA-48BE-B60F-E41656C0DD9B}" type="sibTrans" cxnId="{B4663303-4C51-487C-A108-4957CA6D41BB}">
      <dgm:prSet/>
      <dgm:spPr/>
      <dgm:t>
        <a:bodyPr/>
        <a:lstStyle/>
        <a:p>
          <a:endParaRPr lang="fr-BE"/>
        </a:p>
      </dgm:t>
    </dgm:pt>
    <dgm:pt modelId="{4D0FFFB2-D092-4166-8F07-01E4AF0C643B}">
      <dgm:prSet phldrT="[Text]" custT="1"/>
      <dgm:spPr>
        <a:xfrm>
          <a:off x="0" y="719235"/>
          <a:ext cx="3744416" cy="653850"/>
        </a:xfrm>
        <a:solidFill>
          <a:srgbClr val="003399"/>
        </a:solidFill>
        <a:ln w="25400" cap="flat" cmpd="sng" algn="ctr">
          <a:solidFill>
            <a:srgbClr val="FFFFFF">
              <a:hueOff val="0"/>
              <a:satOff val="0"/>
              <a:lumOff val="0"/>
              <a:alphaOff val="0"/>
            </a:srgbClr>
          </a:solidFill>
          <a:prstDash val="solid"/>
        </a:ln>
        <a:effectLst/>
      </dgm:spPr>
      <dgm:t>
        <a:bodyPr/>
        <a:lstStyle/>
        <a:p>
          <a:endParaRPr lang="fr-BE" sz="2000" b="0" dirty="0" smtClean="0">
            <a:solidFill>
              <a:srgbClr val="FFFFFF"/>
            </a:solidFill>
            <a:latin typeface="Verdana" panose="020B0604030504040204" pitchFamily="34" charset="0"/>
            <a:ea typeface="Verdana" panose="020B0604030504040204" pitchFamily="34" charset="0"/>
            <a:cs typeface="Verdana" panose="020B0604030504040204" pitchFamily="34" charset="0"/>
          </a:endParaRPr>
        </a:p>
        <a:p>
          <a:r>
            <a:rPr lang="fr-BE" sz="2000" b="1"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Group </a:t>
          </a:r>
          <a:r>
            <a:rPr lang="fr-BE" sz="2000" b="1"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exercise</a:t>
          </a:r>
          <a:endParaRPr lang="fr-BE" sz="2000" b="1"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endParaRPr>
        </a:p>
        <a:p>
          <a:endParaRPr lang="fr-BE" sz="2000" b="0" dirty="0">
            <a:solidFill>
              <a:srgbClr val="FFFFFF"/>
            </a:solidFill>
            <a:latin typeface="Verdana" panose="020B0604030504040204" pitchFamily="34" charset="0"/>
            <a:ea typeface="Verdana" panose="020B0604030504040204" pitchFamily="34" charset="0"/>
            <a:cs typeface="Verdana" panose="020B0604030504040204" pitchFamily="34" charset="0"/>
          </a:endParaRPr>
        </a:p>
      </dgm:t>
    </dgm:pt>
    <dgm:pt modelId="{7BA1FEB6-748A-4929-AC37-93B39C96428C}" type="parTrans" cxnId="{04FE34B2-939F-4B00-8D94-2D19603659D3}">
      <dgm:prSet/>
      <dgm:spPr/>
      <dgm:t>
        <a:bodyPr/>
        <a:lstStyle/>
        <a:p>
          <a:endParaRPr lang="fr-BE"/>
        </a:p>
      </dgm:t>
    </dgm:pt>
    <dgm:pt modelId="{C9648A16-536F-48D7-AE0C-4AAB36EF02F7}" type="sibTrans" cxnId="{04FE34B2-939F-4B00-8D94-2D19603659D3}">
      <dgm:prSet/>
      <dgm:spPr/>
      <dgm:t>
        <a:bodyPr/>
        <a:lstStyle/>
        <a:p>
          <a:endParaRPr lang="fr-BE"/>
        </a:p>
      </dgm:t>
    </dgm:pt>
    <dgm:pt modelId="{4F6ACB8E-0745-44E8-BCBB-E0D465D54A51}">
      <dgm:prSet phldrT="[Text]" custT="1"/>
      <dgm:spPr>
        <a:xfrm>
          <a:off x="0" y="1438471"/>
          <a:ext cx="3744416" cy="653850"/>
        </a:xfrm>
        <a:solidFill>
          <a:srgbClr val="003399"/>
        </a:solidFill>
        <a:ln w="25400" cap="flat" cmpd="sng" algn="ctr">
          <a:solidFill>
            <a:srgbClr val="FFFFFF">
              <a:hueOff val="0"/>
              <a:satOff val="0"/>
              <a:lumOff val="0"/>
              <a:alphaOff val="0"/>
            </a:srgbClr>
          </a:solidFill>
          <a:prstDash val="solid"/>
        </a:ln>
        <a:effectLst/>
      </dgm:spPr>
      <dgm:t>
        <a:bodyPr/>
        <a:lstStyle/>
        <a:p>
          <a:r>
            <a:rPr lang="fr-BE" sz="20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 </a:t>
          </a:r>
          <a:r>
            <a:rPr lang="fr-BE" sz="2000" b="1"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Structured</a:t>
          </a:r>
          <a:r>
            <a:rPr lang="fr-BE" sz="2000" b="1"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  interview</a:t>
          </a:r>
          <a:endParaRPr lang="fr-BE" sz="2000" b="1" dirty="0">
            <a:solidFill>
              <a:srgbClr val="FFFFFF"/>
            </a:solidFill>
            <a:latin typeface="Century Gothic" panose="020B0502020202020204" pitchFamily="34" charset="0"/>
            <a:ea typeface="Verdana" panose="020B0604030504040204" pitchFamily="34" charset="0"/>
            <a:cs typeface="Verdana" panose="020B0604030504040204" pitchFamily="34" charset="0"/>
          </a:endParaRPr>
        </a:p>
      </dgm:t>
    </dgm:pt>
    <dgm:pt modelId="{F4AAFB34-EBFD-4650-AD1B-BDC08A104100}" type="parTrans" cxnId="{A0F84450-8818-4C82-87D3-3E91BCA6D367}">
      <dgm:prSet/>
      <dgm:spPr/>
      <dgm:t>
        <a:bodyPr/>
        <a:lstStyle/>
        <a:p>
          <a:endParaRPr lang="fr-BE"/>
        </a:p>
      </dgm:t>
    </dgm:pt>
    <dgm:pt modelId="{C6D0DE84-49DC-4578-AE48-1B8B885525A2}" type="sibTrans" cxnId="{A0F84450-8818-4C82-87D3-3E91BCA6D367}">
      <dgm:prSet/>
      <dgm:spPr/>
      <dgm:t>
        <a:bodyPr/>
        <a:lstStyle/>
        <a:p>
          <a:endParaRPr lang="fr-BE"/>
        </a:p>
      </dgm:t>
    </dgm:pt>
    <dgm:pt modelId="{8E374AA8-FC9C-4438-9B65-0BBC0A0AFA24}">
      <dgm:prSet custT="1"/>
      <dgm:spPr>
        <a:xfrm>
          <a:off x="0" y="2157707"/>
          <a:ext cx="3744416" cy="653850"/>
        </a:xfrm>
        <a:solidFill>
          <a:srgbClr val="003399"/>
        </a:solidFill>
        <a:ln w="25400" cap="flat" cmpd="sng" algn="ctr">
          <a:solidFill>
            <a:srgbClr val="FFFFFF">
              <a:hueOff val="0"/>
              <a:satOff val="0"/>
              <a:lumOff val="0"/>
              <a:alphaOff val="0"/>
            </a:srgbClr>
          </a:solidFill>
          <a:prstDash val="solid"/>
        </a:ln>
        <a:effectLst/>
      </dgm:spPr>
      <dgm:t>
        <a:bodyPr/>
        <a:lstStyle/>
        <a:p>
          <a:r>
            <a:rPr lang="fr-BE" sz="21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 </a:t>
          </a:r>
          <a:r>
            <a:rPr lang="fr-BE" sz="2000" b="1"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Oral </a:t>
          </a:r>
          <a:r>
            <a:rPr lang="fr-BE" sz="2000" b="1"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presentation</a:t>
          </a:r>
          <a:endParaRPr lang="fr-BE" sz="2000" b="1" dirty="0">
            <a:solidFill>
              <a:srgbClr val="FFFFFF"/>
            </a:solidFill>
            <a:latin typeface="Century Gothic" panose="020B0502020202020204" pitchFamily="34" charset="0"/>
            <a:ea typeface="Verdana" panose="020B0604030504040204" pitchFamily="34" charset="0"/>
            <a:cs typeface="Verdana" panose="020B0604030504040204" pitchFamily="34" charset="0"/>
          </a:endParaRPr>
        </a:p>
      </dgm:t>
    </dgm:pt>
    <dgm:pt modelId="{9F6A44F5-1BD1-49FD-9176-A5FE6FD1BE7E}" type="parTrans" cxnId="{87ACFF79-1371-4558-9113-A013C111FD9E}">
      <dgm:prSet/>
      <dgm:spPr/>
      <dgm:t>
        <a:bodyPr/>
        <a:lstStyle/>
        <a:p>
          <a:endParaRPr lang="fr-BE"/>
        </a:p>
      </dgm:t>
    </dgm:pt>
    <dgm:pt modelId="{3F16D632-CDC9-4456-8C37-BBE6552D8AD3}" type="sibTrans" cxnId="{87ACFF79-1371-4558-9113-A013C111FD9E}">
      <dgm:prSet/>
      <dgm:spPr/>
      <dgm:t>
        <a:bodyPr/>
        <a:lstStyle/>
        <a:p>
          <a:endParaRPr lang="fr-BE"/>
        </a:p>
      </dgm:t>
    </dgm:pt>
    <dgm:pt modelId="{031CEA24-6D6D-4B5E-8193-966EB21D2549}" type="pres">
      <dgm:prSet presAssocID="{22E94CE4-363F-4F2E-B414-2D20ED8B8A71}" presName="linear" presStyleCnt="0">
        <dgm:presLayoutVars>
          <dgm:dir/>
          <dgm:resizeHandles val="exact"/>
        </dgm:presLayoutVars>
      </dgm:prSet>
      <dgm:spPr/>
      <dgm:t>
        <a:bodyPr/>
        <a:lstStyle/>
        <a:p>
          <a:endParaRPr lang="fr-BE"/>
        </a:p>
      </dgm:t>
    </dgm:pt>
    <dgm:pt modelId="{94FF5BD4-EB8F-4877-B134-9A84B85AABA1}" type="pres">
      <dgm:prSet presAssocID="{03566CCE-4AE4-42C2-A6DD-D9824C155B3C}" presName="comp" presStyleCnt="0"/>
      <dgm:spPr/>
    </dgm:pt>
    <dgm:pt modelId="{5377B896-8129-42CB-87D8-C472E214F1EB}" type="pres">
      <dgm:prSet presAssocID="{03566CCE-4AE4-42C2-A6DD-D9824C155B3C}" presName="box" presStyleLbl="node1" presStyleIdx="0" presStyleCnt="4" custLinFactNeighborY="1297"/>
      <dgm:spPr>
        <a:prstGeom prst="roundRect">
          <a:avLst>
            <a:gd name="adj" fmla="val 10000"/>
          </a:avLst>
        </a:prstGeom>
      </dgm:spPr>
      <dgm:t>
        <a:bodyPr/>
        <a:lstStyle/>
        <a:p>
          <a:endParaRPr lang="fr-BE"/>
        </a:p>
      </dgm:t>
    </dgm:pt>
    <dgm:pt modelId="{CE6D8129-4003-4330-8037-FE8DFC49D554}" type="pres">
      <dgm:prSet presAssocID="{03566CCE-4AE4-42C2-A6DD-D9824C155B3C}" presName="img" presStyleLbl="fgImgPlace1" presStyleIdx="0" presStyleCnt="4"/>
      <dgm:spPr>
        <a:xfrm>
          <a:off x="65385" y="65385"/>
          <a:ext cx="748883" cy="523080"/>
        </a:xfrm>
        <a:prstGeom prst="roundRect">
          <a:avLst>
            <a:gd name="adj" fmla="val 10000"/>
          </a:avLst>
        </a:prstGeom>
        <a:blipFill rotWithShape="1">
          <a:blip xmlns:r="http://schemas.openxmlformats.org/officeDocument/2006/relationships" r:embed="rId1"/>
          <a:stretch>
            <a:fillRect/>
          </a:stretch>
        </a:blipFill>
        <a:ln w="25400" cap="flat" cmpd="sng" algn="ctr">
          <a:solidFill>
            <a:srgbClr val="FFFF00"/>
          </a:solidFill>
          <a:prstDash val="solid"/>
        </a:ln>
        <a:effectLst/>
      </dgm:spPr>
      <dgm:t>
        <a:bodyPr/>
        <a:lstStyle/>
        <a:p>
          <a:endParaRPr lang="fr-BE"/>
        </a:p>
      </dgm:t>
    </dgm:pt>
    <dgm:pt modelId="{DA8D814F-E5F6-4DCF-90D9-BA0954DD6364}" type="pres">
      <dgm:prSet presAssocID="{03566CCE-4AE4-42C2-A6DD-D9824C155B3C}" presName="text" presStyleLbl="node1" presStyleIdx="0" presStyleCnt="4">
        <dgm:presLayoutVars>
          <dgm:bulletEnabled val="1"/>
        </dgm:presLayoutVars>
      </dgm:prSet>
      <dgm:spPr/>
      <dgm:t>
        <a:bodyPr/>
        <a:lstStyle/>
        <a:p>
          <a:endParaRPr lang="fr-BE"/>
        </a:p>
      </dgm:t>
    </dgm:pt>
    <dgm:pt modelId="{BF95DA8F-B87B-4838-92C2-5E174D0C30C0}" type="pres">
      <dgm:prSet presAssocID="{49675C9C-E5BA-48BE-B60F-E41656C0DD9B}" presName="spacer" presStyleCnt="0"/>
      <dgm:spPr/>
    </dgm:pt>
    <dgm:pt modelId="{181812D0-D5FA-4EB2-8E75-C97E073D2930}" type="pres">
      <dgm:prSet presAssocID="{4D0FFFB2-D092-4166-8F07-01E4AF0C643B}" presName="comp" presStyleCnt="0"/>
      <dgm:spPr/>
    </dgm:pt>
    <dgm:pt modelId="{FFFC4819-A8A4-485B-963D-4DA06834757C}" type="pres">
      <dgm:prSet presAssocID="{4D0FFFB2-D092-4166-8F07-01E4AF0C643B}" presName="box" presStyleLbl="node1" presStyleIdx="1" presStyleCnt="4"/>
      <dgm:spPr>
        <a:prstGeom prst="roundRect">
          <a:avLst>
            <a:gd name="adj" fmla="val 10000"/>
          </a:avLst>
        </a:prstGeom>
      </dgm:spPr>
      <dgm:t>
        <a:bodyPr/>
        <a:lstStyle/>
        <a:p>
          <a:endParaRPr lang="fr-BE"/>
        </a:p>
      </dgm:t>
    </dgm:pt>
    <dgm:pt modelId="{673AE304-00D5-4752-A503-F1A754C7E226}" type="pres">
      <dgm:prSet presAssocID="{4D0FFFB2-D092-4166-8F07-01E4AF0C643B}" presName="img" presStyleLbl="fgImgPlace1" presStyleIdx="1" presStyleCnt="4"/>
      <dgm:spPr>
        <a:xfrm>
          <a:off x="65385" y="784621"/>
          <a:ext cx="748883" cy="523080"/>
        </a:xfrm>
        <a:prstGeom prst="roundRect">
          <a:avLst>
            <a:gd name="adj" fmla="val 10000"/>
          </a:avLst>
        </a:prstGeom>
        <a:blipFill rotWithShape="1">
          <a:blip xmlns:r="http://schemas.openxmlformats.org/officeDocument/2006/relationships" r:embed="rId2"/>
          <a:stretch>
            <a:fillRect/>
          </a:stretch>
        </a:blipFill>
        <a:ln w="25400" cap="flat" cmpd="sng" algn="ctr">
          <a:solidFill>
            <a:srgbClr val="FFFF00"/>
          </a:solidFill>
          <a:prstDash val="solid"/>
        </a:ln>
        <a:effectLst/>
      </dgm:spPr>
      <dgm:t>
        <a:bodyPr/>
        <a:lstStyle/>
        <a:p>
          <a:endParaRPr lang="fr-BE"/>
        </a:p>
      </dgm:t>
    </dgm:pt>
    <dgm:pt modelId="{9F44F29B-7E82-4D41-BE0D-547D19EE6BBC}" type="pres">
      <dgm:prSet presAssocID="{4D0FFFB2-D092-4166-8F07-01E4AF0C643B}" presName="text" presStyleLbl="node1" presStyleIdx="1" presStyleCnt="4">
        <dgm:presLayoutVars>
          <dgm:bulletEnabled val="1"/>
        </dgm:presLayoutVars>
      </dgm:prSet>
      <dgm:spPr/>
      <dgm:t>
        <a:bodyPr/>
        <a:lstStyle/>
        <a:p>
          <a:endParaRPr lang="fr-BE"/>
        </a:p>
      </dgm:t>
    </dgm:pt>
    <dgm:pt modelId="{55F7E544-03C7-439B-8D55-9ED4C60AB02A}" type="pres">
      <dgm:prSet presAssocID="{C9648A16-536F-48D7-AE0C-4AAB36EF02F7}" presName="spacer" presStyleCnt="0"/>
      <dgm:spPr/>
    </dgm:pt>
    <dgm:pt modelId="{81F916DE-61A4-4C6D-A153-FC4681887220}" type="pres">
      <dgm:prSet presAssocID="{4F6ACB8E-0745-44E8-BCBB-E0D465D54A51}" presName="comp" presStyleCnt="0"/>
      <dgm:spPr/>
    </dgm:pt>
    <dgm:pt modelId="{0C262952-3094-42DC-941E-2203B9E1D824}" type="pres">
      <dgm:prSet presAssocID="{4F6ACB8E-0745-44E8-BCBB-E0D465D54A51}" presName="box" presStyleLbl="node1" presStyleIdx="2" presStyleCnt="4"/>
      <dgm:spPr>
        <a:prstGeom prst="roundRect">
          <a:avLst>
            <a:gd name="adj" fmla="val 10000"/>
          </a:avLst>
        </a:prstGeom>
      </dgm:spPr>
      <dgm:t>
        <a:bodyPr/>
        <a:lstStyle/>
        <a:p>
          <a:endParaRPr lang="fr-BE"/>
        </a:p>
      </dgm:t>
    </dgm:pt>
    <dgm:pt modelId="{0B802DA2-526A-4FA9-992D-2711B7CA1C6F}" type="pres">
      <dgm:prSet presAssocID="{4F6ACB8E-0745-44E8-BCBB-E0D465D54A51}" presName="img" presStyleLbl="fgImgPlace1" presStyleIdx="2" presStyleCnt="4"/>
      <dgm:spPr>
        <a:xfrm>
          <a:off x="65385" y="1503856"/>
          <a:ext cx="748883" cy="523080"/>
        </a:xfrm>
        <a:prstGeom prst="roundRect">
          <a:avLst>
            <a:gd name="adj" fmla="val 10000"/>
          </a:avLst>
        </a:prstGeom>
        <a:blipFill rotWithShape="1">
          <a:blip xmlns:r="http://schemas.openxmlformats.org/officeDocument/2006/relationships" r:embed="rId3"/>
          <a:stretch>
            <a:fillRect/>
          </a:stretch>
        </a:blipFill>
        <a:ln w="25400" cap="flat" cmpd="sng" algn="ctr">
          <a:solidFill>
            <a:srgbClr val="FFFF00"/>
          </a:solidFill>
          <a:prstDash val="solid"/>
        </a:ln>
        <a:effectLst/>
      </dgm:spPr>
      <dgm:t>
        <a:bodyPr/>
        <a:lstStyle/>
        <a:p>
          <a:endParaRPr lang="fr-BE"/>
        </a:p>
      </dgm:t>
    </dgm:pt>
    <dgm:pt modelId="{0E20D400-43CE-437A-AE96-8705B756AFCD}" type="pres">
      <dgm:prSet presAssocID="{4F6ACB8E-0745-44E8-BCBB-E0D465D54A51}" presName="text" presStyleLbl="node1" presStyleIdx="2" presStyleCnt="4">
        <dgm:presLayoutVars>
          <dgm:bulletEnabled val="1"/>
        </dgm:presLayoutVars>
      </dgm:prSet>
      <dgm:spPr/>
      <dgm:t>
        <a:bodyPr/>
        <a:lstStyle/>
        <a:p>
          <a:endParaRPr lang="fr-BE"/>
        </a:p>
      </dgm:t>
    </dgm:pt>
    <dgm:pt modelId="{0B1B5ACE-7765-4813-ACCC-45A5D3B5669A}" type="pres">
      <dgm:prSet presAssocID="{C6D0DE84-49DC-4578-AE48-1B8B885525A2}" presName="spacer" presStyleCnt="0"/>
      <dgm:spPr/>
    </dgm:pt>
    <dgm:pt modelId="{75149C00-FBDF-4F52-BD37-C234B496D95E}" type="pres">
      <dgm:prSet presAssocID="{8E374AA8-FC9C-4438-9B65-0BBC0A0AFA24}" presName="comp" presStyleCnt="0"/>
      <dgm:spPr/>
    </dgm:pt>
    <dgm:pt modelId="{8109A08C-697C-4610-98BF-EC161E2DC0A5}" type="pres">
      <dgm:prSet presAssocID="{8E374AA8-FC9C-4438-9B65-0BBC0A0AFA24}" presName="box" presStyleLbl="node1" presStyleIdx="3" presStyleCnt="4"/>
      <dgm:spPr>
        <a:prstGeom prst="roundRect">
          <a:avLst>
            <a:gd name="adj" fmla="val 10000"/>
          </a:avLst>
        </a:prstGeom>
      </dgm:spPr>
      <dgm:t>
        <a:bodyPr/>
        <a:lstStyle/>
        <a:p>
          <a:endParaRPr lang="fr-BE"/>
        </a:p>
      </dgm:t>
    </dgm:pt>
    <dgm:pt modelId="{DAF1EA17-3705-4123-89A3-519739220635}" type="pres">
      <dgm:prSet presAssocID="{8E374AA8-FC9C-4438-9B65-0BBC0A0AFA24}" presName="img" presStyleLbl="fgImgPlace1" presStyleIdx="3" presStyleCnt="4"/>
      <dgm:spPr>
        <a:xfrm>
          <a:off x="65385" y="2223092"/>
          <a:ext cx="748883" cy="523080"/>
        </a:xfrm>
        <a:prstGeom prst="roundRect">
          <a:avLst>
            <a:gd name="adj" fmla="val 10000"/>
          </a:avLst>
        </a:prstGeom>
        <a:blipFill rotWithShape="1">
          <a:blip xmlns:r="http://schemas.openxmlformats.org/officeDocument/2006/relationships" r:embed="rId4"/>
          <a:stretch>
            <a:fillRect/>
          </a:stretch>
        </a:blipFill>
        <a:ln w="25400" cap="flat" cmpd="sng" algn="ctr">
          <a:solidFill>
            <a:srgbClr val="FFFF00"/>
          </a:solidFill>
          <a:prstDash val="solid"/>
        </a:ln>
        <a:effectLst/>
      </dgm:spPr>
      <dgm:t>
        <a:bodyPr/>
        <a:lstStyle/>
        <a:p>
          <a:endParaRPr lang="fr-BE"/>
        </a:p>
      </dgm:t>
    </dgm:pt>
    <dgm:pt modelId="{6184C062-7BAA-45AA-B47E-FBA56ACC3AF6}" type="pres">
      <dgm:prSet presAssocID="{8E374AA8-FC9C-4438-9B65-0BBC0A0AFA24}" presName="text" presStyleLbl="node1" presStyleIdx="3" presStyleCnt="4">
        <dgm:presLayoutVars>
          <dgm:bulletEnabled val="1"/>
        </dgm:presLayoutVars>
      </dgm:prSet>
      <dgm:spPr/>
      <dgm:t>
        <a:bodyPr/>
        <a:lstStyle/>
        <a:p>
          <a:endParaRPr lang="fr-BE"/>
        </a:p>
      </dgm:t>
    </dgm:pt>
  </dgm:ptLst>
  <dgm:cxnLst>
    <dgm:cxn modelId="{368AB933-2DB4-45F5-A935-86CE2C32CADF}" type="presOf" srcId="{4F6ACB8E-0745-44E8-BCBB-E0D465D54A51}" destId="{0E20D400-43CE-437A-AE96-8705B756AFCD}" srcOrd="1" destOrd="0" presId="urn:microsoft.com/office/officeart/2005/8/layout/vList4#2"/>
    <dgm:cxn modelId="{E35D54D5-F552-4C53-B5F0-E01E2646A38E}" type="presOf" srcId="{8E374AA8-FC9C-4438-9B65-0BBC0A0AFA24}" destId="{8109A08C-697C-4610-98BF-EC161E2DC0A5}" srcOrd="0" destOrd="0" presId="urn:microsoft.com/office/officeart/2005/8/layout/vList4#2"/>
    <dgm:cxn modelId="{04FE34B2-939F-4B00-8D94-2D19603659D3}" srcId="{22E94CE4-363F-4F2E-B414-2D20ED8B8A71}" destId="{4D0FFFB2-D092-4166-8F07-01E4AF0C643B}" srcOrd="1" destOrd="0" parTransId="{7BA1FEB6-748A-4929-AC37-93B39C96428C}" sibTransId="{C9648A16-536F-48D7-AE0C-4AAB36EF02F7}"/>
    <dgm:cxn modelId="{0DF05DCF-3FBE-40C1-96BB-7E5CE0CC1110}" type="presOf" srcId="{8E374AA8-FC9C-4438-9B65-0BBC0A0AFA24}" destId="{6184C062-7BAA-45AA-B47E-FBA56ACC3AF6}" srcOrd="1" destOrd="0" presId="urn:microsoft.com/office/officeart/2005/8/layout/vList4#2"/>
    <dgm:cxn modelId="{A9594914-A6B0-49D7-8FCB-3035ABDC553F}" type="presOf" srcId="{03566CCE-4AE4-42C2-A6DD-D9824C155B3C}" destId="{DA8D814F-E5F6-4DCF-90D9-BA0954DD6364}" srcOrd="1" destOrd="0" presId="urn:microsoft.com/office/officeart/2005/8/layout/vList4#2"/>
    <dgm:cxn modelId="{03584197-DDFE-42E2-8563-B8DA1F408A5F}" type="presOf" srcId="{22E94CE4-363F-4F2E-B414-2D20ED8B8A71}" destId="{031CEA24-6D6D-4B5E-8193-966EB21D2549}" srcOrd="0" destOrd="0" presId="urn:microsoft.com/office/officeart/2005/8/layout/vList4#2"/>
    <dgm:cxn modelId="{87ACFF79-1371-4558-9113-A013C111FD9E}" srcId="{22E94CE4-363F-4F2E-B414-2D20ED8B8A71}" destId="{8E374AA8-FC9C-4438-9B65-0BBC0A0AFA24}" srcOrd="3" destOrd="0" parTransId="{9F6A44F5-1BD1-49FD-9176-A5FE6FD1BE7E}" sibTransId="{3F16D632-CDC9-4456-8C37-BBE6552D8AD3}"/>
    <dgm:cxn modelId="{147DE883-AAE1-4C52-9429-F5FF7E675B57}" type="presOf" srcId="{03566CCE-4AE4-42C2-A6DD-D9824C155B3C}" destId="{5377B896-8129-42CB-87D8-C472E214F1EB}" srcOrd="0" destOrd="0" presId="urn:microsoft.com/office/officeart/2005/8/layout/vList4#2"/>
    <dgm:cxn modelId="{C9A6395E-2BCF-434E-A673-B7CC270831D9}" type="presOf" srcId="{4D0FFFB2-D092-4166-8F07-01E4AF0C643B}" destId="{9F44F29B-7E82-4D41-BE0D-547D19EE6BBC}" srcOrd="1" destOrd="0" presId="urn:microsoft.com/office/officeart/2005/8/layout/vList4#2"/>
    <dgm:cxn modelId="{B4663303-4C51-487C-A108-4957CA6D41BB}" srcId="{22E94CE4-363F-4F2E-B414-2D20ED8B8A71}" destId="{03566CCE-4AE4-42C2-A6DD-D9824C155B3C}" srcOrd="0" destOrd="0" parTransId="{5E0A0AAC-61E1-40A1-B3B6-4AEFCF918368}" sibTransId="{49675C9C-E5BA-48BE-B60F-E41656C0DD9B}"/>
    <dgm:cxn modelId="{A0F84450-8818-4C82-87D3-3E91BCA6D367}" srcId="{22E94CE4-363F-4F2E-B414-2D20ED8B8A71}" destId="{4F6ACB8E-0745-44E8-BCBB-E0D465D54A51}" srcOrd="2" destOrd="0" parTransId="{F4AAFB34-EBFD-4650-AD1B-BDC08A104100}" sibTransId="{C6D0DE84-49DC-4578-AE48-1B8B885525A2}"/>
    <dgm:cxn modelId="{2534C2DB-7D5B-426B-BB48-E36CB9FF4150}" type="presOf" srcId="{4D0FFFB2-D092-4166-8F07-01E4AF0C643B}" destId="{FFFC4819-A8A4-485B-963D-4DA06834757C}" srcOrd="0" destOrd="0" presId="urn:microsoft.com/office/officeart/2005/8/layout/vList4#2"/>
    <dgm:cxn modelId="{190C1692-D29B-414C-B42E-BA8FC0155272}" type="presOf" srcId="{4F6ACB8E-0745-44E8-BCBB-E0D465D54A51}" destId="{0C262952-3094-42DC-941E-2203B9E1D824}" srcOrd="0" destOrd="0" presId="urn:microsoft.com/office/officeart/2005/8/layout/vList4#2"/>
    <dgm:cxn modelId="{35E42592-840D-48B7-A568-20A65483E02A}" type="presParOf" srcId="{031CEA24-6D6D-4B5E-8193-966EB21D2549}" destId="{94FF5BD4-EB8F-4877-B134-9A84B85AABA1}" srcOrd="0" destOrd="0" presId="urn:microsoft.com/office/officeart/2005/8/layout/vList4#2"/>
    <dgm:cxn modelId="{E63CBD0E-B0C3-4989-9AC3-1EF6347B9866}" type="presParOf" srcId="{94FF5BD4-EB8F-4877-B134-9A84B85AABA1}" destId="{5377B896-8129-42CB-87D8-C472E214F1EB}" srcOrd="0" destOrd="0" presId="urn:microsoft.com/office/officeart/2005/8/layout/vList4#2"/>
    <dgm:cxn modelId="{3D637EB8-A87B-458F-BFA4-6ABF367DB7ED}" type="presParOf" srcId="{94FF5BD4-EB8F-4877-B134-9A84B85AABA1}" destId="{CE6D8129-4003-4330-8037-FE8DFC49D554}" srcOrd="1" destOrd="0" presId="urn:microsoft.com/office/officeart/2005/8/layout/vList4#2"/>
    <dgm:cxn modelId="{2551CCD3-C72C-4620-A6C0-33A6F4ADB980}" type="presParOf" srcId="{94FF5BD4-EB8F-4877-B134-9A84B85AABA1}" destId="{DA8D814F-E5F6-4DCF-90D9-BA0954DD6364}" srcOrd="2" destOrd="0" presId="urn:microsoft.com/office/officeart/2005/8/layout/vList4#2"/>
    <dgm:cxn modelId="{452FB125-4BA2-4647-B53C-1D155BE25838}" type="presParOf" srcId="{031CEA24-6D6D-4B5E-8193-966EB21D2549}" destId="{BF95DA8F-B87B-4838-92C2-5E174D0C30C0}" srcOrd="1" destOrd="0" presId="urn:microsoft.com/office/officeart/2005/8/layout/vList4#2"/>
    <dgm:cxn modelId="{976E53A6-0B15-4698-892F-FE3DBAE74CB8}" type="presParOf" srcId="{031CEA24-6D6D-4B5E-8193-966EB21D2549}" destId="{181812D0-D5FA-4EB2-8E75-C97E073D2930}" srcOrd="2" destOrd="0" presId="urn:microsoft.com/office/officeart/2005/8/layout/vList4#2"/>
    <dgm:cxn modelId="{85DC471E-6F2B-4D53-8F30-504F5B247201}" type="presParOf" srcId="{181812D0-D5FA-4EB2-8E75-C97E073D2930}" destId="{FFFC4819-A8A4-485B-963D-4DA06834757C}" srcOrd="0" destOrd="0" presId="urn:microsoft.com/office/officeart/2005/8/layout/vList4#2"/>
    <dgm:cxn modelId="{6FB612E0-D33E-4C0D-87A3-07112156B461}" type="presParOf" srcId="{181812D0-D5FA-4EB2-8E75-C97E073D2930}" destId="{673AE304-00D5-4752-A503-F1A754C7E226}" srcOrd="1" destOrd="0" presId="urn:microsoft.com/office/officeart/2005/8/layout/vList4#2"/>
    <dgm:cxn modelId="{7FD16515-04B2-4A66-BCAD-958403FB650E}" type="presParOf" srcId="{181812D0-D5FA-4EB2-8E75-C97E073D2930}" destId="{9F44F29B-7E82-4D41-BE0D-547D19EE6BBC}" srcOrd="2" destOrd="0" presId="urn:microsoft.com/office/officeart/2005/8/layout/vList4#2"/>
    <dgm:cxn modelId="{40023DEA-9318-4397-88ED-4D7B78C6833B}" type="presParOf" srcId="{031CEA24-6D6D-4B5E-8193-966EB21D2549}" destId="{55F7E544-03C7-439B-8D55-9ED4C60AB02A}" srcOrd="3" destOrd="0" presId="urn:microsoft.com/office/officeart/2005/8/layout/vList4#2"/>
    <dgm:cxn modelId="{FA20D041-70C6-44B7-9D41-026F12644383}" type="presParOf" srcId="{031CEA24-6D6D-4B5E-8193-966EB21D2549}" destId="{81F916DE-61A4-4C6D-A153-FC4681887220}" srcOrd="4" destOrd="0" presId="urn:microsoft.com/office/officeart/2005/8/layout/vList4#2"/>
    <dgm:cxn modelId="{2F997192-8355-48F7-BA0F-6AEAB6BCC838}" type="presParOf" srcId="{81F916DE-61A4-4C6D-A153-FC4681887220}" destId="{0C262952-3094-42DC-941E-2203B9E1D824}" srcOrd="0" destOrd="0" presId="urn:microsoft.com/office/officeart/2005/8/layout/vList4#2"/>
    <dgm:cxn modelId="{EE565BE3-9433-4900-9764-5ABB97E35452}" type="presParOf" srcId="{81F916DE-61A4-4C6D-A153-FC4681887220}" destId="{0B802DA2-526A-4FA9-992D-2711B7CA1C6F}" srcOrd="1" destOrd="0" presId="urn:microsoft.com/office/officeart/2005/8/layout/vList4#2"/>
    <dgm:cxn modelId="{8BEE8F44-D556-478E-8280-0A8163F8AEB9}" type="presParOf" srcId="{81F916DE-61A4-4C6D-A153-FC4681887220}" destId="{0E20D400-43CE-437A-AE96-8705B756AFCD}" srcOrd="2" destOrd="0" presId="urn:microsoft.com/office/officeart/2005/8/layout/vList4#2"/>
    <dgm:cxn modelId="{A1A37AC3-F56C-4843-95F8-8E9C20E55F86}" type="presParOf" srcId="{031CEA24-6D6D-4B5E-8193-966EB21D2549}" destId="{0B1B5ACE-7765-4813-ACCC-45A5D3B5669A}" srcOrd="5" destOrd="0" presId="urn:microsoft.com/office/officeart/2005/8/layout/vList4#2"/>
    <dgm:cxn modelId="{78277D3C-A2D3-468B-88B7-946F00A860AC}" type="presParOf" srcId="{031CEA24-6D6D-4B5E-8193-966EB21D2549}" destId="{75149C00-FBDF-4F52-BD37-C234B496D95E}" srcOrd="6" destOrd="0" presId="urn:microsoft.com/office/officeart/2005/8/layout/vList4#2"/>
    <dgm:cxn modelId="{B8E2ACF9-D572-4D8D-B2B1-58F1DBE561A3}" type="presParOf" srcId="{75149C00-FBDF-4F52-BD37-C234B496D95E}" destId="{8109A08C-697C-4610-98BF-EC161E2DC0A5}" srcOrd="0" destOrd="0" presId="urn:microsoft.com/office/officeart/2005/8/layout/vList4#2"/>
    <dgm:cxn modelId="{0BB00A49-698F-449F-9B9C-8C9FD0BCACDA}" type="presParOf" srcId="{75149C00-FBDF-4F52-BD37-C234B496D95E}" destId="{DAF1EA17-3705-4123-89A3-519739220635}" srcOrd="1" destOrd="0" presId="urn:microsoft.com/office/officeart/2005/8/layout/vList4#2"/>
    <dgm:cxn modelId="{C7F6685D-42A7-4E71-A62F-1AE31E621A8B}" type="presParOf" srcId="{75149C00-FBDF-4F52-BD37-C234B496D95E}" destId="{6184C062-7BAA-45AA-B47E-FBA56ACC3AF6}" srcOrd="2" destOrd="0" presId="urn:microsoft.com/office/officeart/2005/8/layout/vList4#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B45A01-E358-4AD5-8C47-DEC41602A2A4}" type="doc">
      <dgm:prSet loTypeId="urn:microsoft.com/office/officeart/2005/8/layout/hProcess10#1" loCatId="process" qsTypeId="urn:microsoft.com/office/officeart/2005/8/quickstyle/simple5" qsCatId="simple" csTypeId="urn:microsoft.com/office/officeart/2005/8/colors/accent6_2" csCatId="accent6" phldr="1"/>
      <dgm:spPr/>
      <dgm:t>
        <a:bodyPr/>
        <a:lstStyle/>
        <a:p>
          <a:endParaRPr lang="fr-BE"/>
        </a:p>
      </dgm:t>
    </dgm:pt>
    <dgm:pt modelId="{E8B0FEEC-9C60-4D13-B922-D7559327331D}">
      <dgm:prSet phldrT="[Text]" custT="1"/>
      <dgm:spPr/>
      <dgm:t>
        <a:bodyPr/>
        <a:lstStyle/>
        <a:p>
          <a:r>
            <a:rPr lang="fr-BE" sz="1600" b="1" dirty="0" smtClean="0">
              <a:latin typeface="Century Gothic" pitchFamily="34" charset="0"/>
            </a:rPr>
            <a:t>List of</a:t>
          </a:r>
        </a:p>
        <a:p>
          <a:r>
            <a:rPr lang="fr-BE" sz="1600" b="1" dirty="0" smtClean="0">
              <a:latin typeface="Century Gothic" pitchFamily="34" charset="0"/>
            </a:rPr>
            <a:t>Successful candidates</a:t>
          </a:r>
          <a:endParaRPr lang="fr-BE" sz="1600" b="1" dirty="0">
            <a:latin typeface="Century Gothic" pitchFamily="34" charset="0"/>
          </a:endParaRPr>
        </a:p>
      </dgm:t>
    </dgm:pt>
    <dgm:pt modelId="{3E118307-A13F-4030-A3DC-4D721382E118}" type="parTrans" cxnId="{B66C7083-0A72-4F58-B30D-410241C773A4}">
      <dgm:prSet/>
      <dgm:spPr/>
      <dgm:t>
        <a:bodyPr/>
        <a:lstStyle/>
        <a:p>
          <a:endParaRPr lang="fr-BE"/>
        </a:p>
      </dgm:t>
    </dgm:pt>
    <dgm:pt modelId="{201153A6-75C7-4549-B52B-C3628DB367B1}" type="sibTrans" cxnId="{B66C7083-0A72-4F58-B30D-410241C773A4}">
      <dgm:prSet/>
      <dgm:spPr/>
      <dgm:t>
        <a:bodyPr/>
        <a:lstStyle/>
        <a:p>
          <a:endParaRPr lang="fr-BE" dirty="0"/>
        </a:p>
      </dgm:t>
    </dgm:pt>
    <dgm:pt modelId="{C1853BCE-15C5-4E4B-8C59-39FE98AA1F44}">
      <dgm:prSet phldrT="[Text]" custT="1"/>
      <dgm:spPr/>
      <dgm:t>
        <a:bodyPr/>
        <a:lstStyle/>
        <a:p>
          <a:endParaRPr lang="fr-BE" sz="1600" b="1" dirty="0" smtClean="0">
            <a:latin typeface="Century Gothic" pitchFamily="34" charset="0"/>
          </a:endParaRPr>
        </a:p>
        <a:p>
          <a:r>
            <a:rPr lang="fr-BE" sz="1600" b="1" dirty="0" smtClean="0">
              <a:latin typeface="Century Gothic" pitchFamily="34" charset="0"/>
            </a:rPr>
            <a:t>Contact with</a:t>
          </a:r>
        </a:p>
        <a:p>
          <a:r>
            <a:rPr lang="fr-BE" sz="1600" b="1" dirty="0" smtClean="0">
              <a:latin typeface="Century Gothic" pitchFamily="34" charset="0"/>
            </a:rPr>
            <a:t>EU institutions</a:t>
          </a:r>
        </a:p>
        <a:p>
          <a:endParaRPr lang="fr-BE" sz="1600" b="1" dirty="0" smtClean="0">
            <a:latin typeface="Century Gothic" pitchFamily="34" charset="0"/>
          </a:endParaRPr>
        </a:p>
      </dgm:t>
    </dgm:pt>
    <dgm:pt modelId="{898A8D55-F17A-4FBA-99E0-D9FE9F139CAA}" type="parTrans" cxnId="{3A9F824E-6AFA-47F5-8DE1-C6BE5082A086}">
      <dgm:prSet/>
      <dgm:spPr/>
      <dgm:t>
        <a:bodyPr/>
        <a:lstStyle/>
        <a:p>
          <a:endParaRPr lang="fr-BE"/>
        </a:p>
      </dgm:t>
    </dgm:pt>
    <dgm:pt modelId="{B2466133-EA5D-4D68-83AB-04D6AF5DBEC9}" type="sibTrans" cxnId="{3A9F824E-6AFA-47F5-8DE1-C6BE5082A086}">
      <dgm:prSet/>
      <dgm:spPr/>
      <dgm:t>
        <a:bodyPr/>
        <a:lstStyle/>
        <a:p>
          <a:endParaRPr lang="fr-BE" dirty="0"/>
        </a:p>
      </dgm:t>
    </dgm:pt>
    <dgm:pt modelId="{02C7D3C9-2D8F-46F0-B7AE-9605F87BC538}">
      <dgm:prSet phldrT="[Text]" custT="1"/>
      <dgm:spPr/>
      <dgm:t>
        <a:bodyPr/>
        <a:lstStyle/>
        <a:p>
          <a:endParaRPr lang="fr-BE" sz="1300" b="1" dirty="0" smtClean="0">
            <a:latin typeface="Century Gothic" pitchFamily="34" charset="0"/>
          </a:endParaRPr>
        </a:p>
        <a:p>
          <a:r>
            <a:rPr lang="fr-BE" sz="1600" b="1" dirty="0" smtClean="0">
              <a:latin typeface="Century Gothic" pitchFamily="34" charset="0"/>
            </a:rPr>
            <a:t>Recruitment by EU institution</a:t>
          </a:r>
        </a:p>
        <a:p>
          <a:endParaRPr lang="fr-BE" sz="1300" b="1" dirty="0" smtClean="0">
            <a:latin typeface="Century Gothic" pitchFamily="34" charset="0"/>
          </a:endParaRPr>
        </a:p>
        <a:p>
          <a:endParaRPr lang="fr-BE" sz="1300" b="1" dirty="0">
            <a:latin typeface="Century Gothic" pitchFamily="34" charset="0"/>
          </a:endParaRPr>
        </a:p>
      </dgm:t>
    </dgm:pt>
    <dgm:pt modelId="{0453F516-A97E-4139-B17D-487A7B52FC42}" type="parTrans" cxnId="{CC60CD43-1953-4941-8FAF-D16EE1B05F7A}">
      <dgm:prSet/>
      <dgm:spPr/>
      <dgm:t>
        <a:bodyPr/>
        <a:lstStyle/>
        <a:p>
          <a:endParaRPr lang="fr-BE"/>
        </a:p>
      </dgm:t>
    </dgm:pt>
    <dgm:pt modelId="{07A779D3-46CE-4E83-860C-A7C900E46BE1}" type="sibTrans" cxnId="{CC60CD43-1953-4941-8FAF-D16EE1B05F7A}">
      <dgm:prSet/>
      <dgm:spPr/>
      <dgm:t>
        <a:bodyPr/>
        <a:lstStyle/>
        <a:p>
          <a:endParaRPr lang="fr-BE"/>
        </a:p>
      </dgm:t>
    </dgm:pt>
    <dgm:pt modelId="{3053BF65-F97D-4795-9096-98623170A991}">
      <dgm:prSet custT="1"/>
      <dgm:spPr/>
      <dgm:t>
        <a:bodyPr/>
        <a:lstStyle/>
        <a:p>
          <a:r>
            <a:rPr lang="fr-BE" sz="1600" b="1" dirty="0" smtClean="0">
              <a:latin typeface="Century Gothic" pitchFamily="34" charset="0"/>
            </a:rPr>
            <a:t>Job</a:t>
          </a:r>
        </a:p>
        <a:p>
          <a:r>
            <a:rPr lang="fr-BE" sz="1600" b="1" dirty="0" smtClean="0">
              <a:latin typeface="Century Gothic" pitchFamily="34" charset="0"/>
            </a:rPr>
            <a:t>Interview </a:t>
          </a:r>
          <a:endParaRPr lang="fr-BE" sz="1600" b="1" dirty="0">
            <a:latin typeface="Century Gothic" pitchFamily="34" charset="0"/>
          </a:endParaRPr>
        </a:p>
      </dgm:t>
    </dgm:pt>
    <dgm:pt modelId="{4974F99D-7B3B-45F7-B52F-0F3D096C1859}" type="parTrans" cxnId="{F799299C-3F7B-447D-A06B-8FABC32301D1}">
      <dgm:prSet/>
      <dgm:spPr/>
      <dgm:t>
        <a:bodyPr/>
        <a:lstStyle/>
        <a:p>
          <a:endParaRPr lang="fr-BE"/>
        </a:p>
      </dgm:t>
    </dgm:pt>
    <dgm:pt modelId="{0CEA2A87-89CE-46CC-8DE4-D7339AE445B9}" type="sibTrans" cxnId="{F799299C-3F7B-447D-A06B-8FABC32301D1}">
      <dgm:prSet/>
      <dgm:spPr/>
      <dgm:t>
        <a:bodyPr/>
        <a:lstStyle/>
        <a:p>
          <a:endParaRPr lang="fr-BE" dirty="0"/>
        </a:p>
      </dgm:t>
    </dgm:pt>
    <dgm:pt modelId="{1C6B6737-E9C4-4A9D-BE21-0342AB37E3EB}" type="pres">
      <dgm:prSet presAssocID="{17B45A01-E358-4AD5-8C47-DEC41602A2A4}" presName="Name0" presStyleCnt="0">
        <dgm:presLayoutVars>
          <dgm:dir/>
          <dgm:resizeHandles val="exact"/>
        </dgm:presLayoutVars>
      </dgm:prSet>
      <dgm:spPr/>
      <dgm:t>
        <a:bodyPr/>
        <a:lstStyle/>
        <a:p>
          <a:endParaRPr lang="fr-BE"/>
        </a:p>
      </dgm:t>
    </dgm:pt>
    <dgm:pt modelId="{436DC632-38DD-4162-B568-871749900ED9}" type="pres">
      <dgm:prSet presAssocID="{E8B0FEEC-9C60-4D13-B922-D7559327331D}" presName="composite" presStyleCnt="0"/>
      <dgm:spPr/>
      <dgm:t>
        <a:bodyPr/>
        <a:lstStyle/>
        <a:p>
          <a:endParaRPr lang="fr-BE"/>
        </a:p>
      </dgm:t>
    </dgm:pt>
    <dgm:pt modelId="{DD295EAE-F4A1-4B6A-A834-50A2840A72BE}" type="pres">
      <dgm:prSet presAssocID="{E8B0FEEC-9C60-4D13-B922-D7559327331D}" presName="imagSh" presStyleLbl="bgImgPlace1" presStyleIdx="0" presStyleCnt="4" custLinFactNeighborX="-56" custLinFactNeighborY="-26579"/>
      <dgm:spPr>
        <a:blipFill rotWithShape="1">
          <a:blip xmlns:r="http://schemas.openxmlformats.org/officeDocument/2006/relationships" r:embed="rId1"/>
          <a:stretch>
            <a:fillRect/>
          </a:stretch>
        </a:blipFill>
      </dgm:spPr>
      <dgm:t>
        <a:bodyPr/>
        <a:lstStyle/>
        <a:p>
          <a:endParaRPr lang="fr-BE"/>
        </a:p>
      </dgm:t>
    </dgm:pt>
    <dgm:pt modelId="{EE5EE4B9-7ADA-4724-9DEC-B5F27F3E69A6}" type="pres">
      <dgm:prSet presAssocID="{E8B0FEEC-9C60-4D13-B922-D7559327331D}" presName="txNode" presStyleLbl="node1" presStyleIdx="0" presStyleCnt="4">
        <dgm:presLayoutVars>
          <dgm:bulletEnabled val="1"/>
        </dgm:presLayoutVars>
      </dgm:prSet>
      <dgm:spPr/>
      <dgm:t>
        <a:bodyPr/>
        <a:lstStyle/>
        <a:p>
          <a:endParaRPr lang="fr-BE"/>
        </a:p>
      </dgm:t>
    </dgm:pt>
    <dgm:pt modelId="{E357893B-23A6-489F-9169-E3B10FCD1189}" type="pres">
      <dgm:prSet presAssocID="{201153A6-75C7-4549-B52B-C3628DB367B1}" presName="sibTrans" presStyleLbl="sibTrans2D1" presStyleIdx="0" presStyleCnt="3"/>
      <dgm:spPr/>
      <dgm:t>
        <a:bodyPr/>
        <a:lstStyle/>
        <a:p>
          <a:endParaRPr lang="fr-BE"/>
        </a:p>
      </dgm:t>
    </dgm:pt>
    <dgm:pt modelId="{E79F9772-8B9D-477E-B36C-3AC4E3766762}" type="pres">
      <dgm:prSet presAssocID="{201153A6-75C7-4549-B52B-C3628DB367B1}" presName="connTx" presStyleLbl="sibTrans2D1" presStyleIdx="0" presStyleCnt="3"/>
      <dgm:spPr/>
      <dgm:t>
        <a:bodyPr/>
        <a:lstStyle/>
        <a:p>
          <a:endParaRPr lang="fr-BE"/>
        </a:p>
      </dgm:t>
    </dgm:pt>
    <dgm:pt modelId="{6D315FEB-0CFD-4D51-B32A-9A81071971EC}" type="pres">
      <dgm:prSet presAssocID="{C1853BCE-15C5-4E4B-8C59-39FE98AA1F44}" presName="composite" presStyleCnt="0"/>
      <dgm:spPr/>
      <dgm:t>
        <a:bodyPr/>
        <a:lstStyle/>
        <a:p>
          <a:endParaRPr lang="fr-BE"/>
        </a:p>
      </dgm:t>
    </dgm:pt>
    <dgm:pt modelId="{DFFC80CC-738C-45E4-8F06-D0BFD5F974E5}" type="pres">
      <dgm:prSet presAssocID="{C1853BCE-15C5-4E4B-8C59-39FE98AA1F44}" presName="imagSh" presStyleLbl="bgImgPlace1" presStyleIdx="1" presStyleCnt="4" custLinFactNeighborX="8471" custLinFactNeighborY="-26579"/>
      <dgm:spPr>
        <a:blipFill rotWithShape="1">
          <a:blip xmlns:r="http://schemas.openxmlformats.org/officeDocument/2006/relationships" r:embed="rId2"/>
          <a:stretch>
            <a:fillRect/>
          </a:stretch>
        </a:blipFill>
      </dgm:spPr>
      <dgm:t>
        <a:bodyPr/>
        <a:lstStyle/>
        <a:p>
          <a:endParaRPr lang="fr-BE"/>
        </a:p>
      </dgm:t>
    </dgm:pt>
    <dgm:pt modelId="{25ECCCA6-0400-4CF9-920D-03B5B7B9A44D}" type="pres">
      <dgm:prSet presAssocID="{C1853BCE-15C5-4E4B-8C59-39FE98AA1F44}" presName="txNode" presStyleLbl="node1" presStyleIdx="1" presStyleCnt="4">
        <dgm:presLayoutVars>
          <dgm:bulletEnabled val="1"/>
        </dgm:presLayoutVars>
      </dgm:prSet>
      <dgm:spPr/>
      <dgm:t>
        <a:bodyPr/>
        <a:lstStyle/>
        <a:p>
          <a:endParaRPr lang="fr-BE"/>
        </a:p>
      </dgm:t>
    </dgm:pt>
    <dgm:pt modelId="{B3097783-AF57-4FFD-9F22-90C8AC7B1D66}" type="pres">
      <dgm:prSet presAssocID="{B2466133-EA5D-4D68-83AB-04D6AF5DBEC9}" presName="sibTrans" presStyleLbl="sibTrans2D1" presStyleIdx="1" presStyleCnt="3"/>
      <dgm:spPr/>
      <dgm:t>
        <a:bodyPr/>
        <a:lstStyle/>
        <a:p>
          <a:endParaRPr lang="fr-BE"/>
        </a:p>
      </dgm:t>
    </dgm:pt>
    <dgm:pt modelId="{6F66056A-CA44-4DED-8FD7-45E630F8B410}" type="pres">
      <dgm:prSet presAssocID="{B2466133-EA5D-4D68-83AB-04D6AF5DBEC9}" presName="connTx" presStyleLbl="sibTrans2D1" presStyleIdx="1" presStyleCnt="3"/>
      <dgm:spPr/>
      <dgm:t>
        <a:bodyPr/>
        <a:lstStyle/>
        <a:p>
          <a:endParaRPr lang="fr-BE"/>
        </a:p>
      </dgm:t>
    </dgm:pt>
    <dgm:pt modelId="{7DF7EAA6-9E52-4BC5-ADC5-54CF0EAC7F2F}" type="pres">
      <dgm:prSet presAssocID="{3053BF65-F97D-4795-9096-98623170A991}" presName="composite" presStyleCnt="0"/>
      <dgm:spPr/>
      <dgm:t>
        <a:bodyPr/>
        <a:lstStyle/>
        <a:p>
          <a:endParaRPr lang="fr-BE"/>
        </a:p>
      </dgm:t>
    </dgm:pt>
    <dgm:pt modelId="{5E92D162-8F24-457E-B432-D91C5910F2AA}" type="pres">
      <dgm:prSet presAssocID="{3053BF65-F97D-4795-9096-98623170A991}" presName="imagSh" presStyleLbl="bgImgPlace1" presStyleIdx="2" presStyleCnt="4" custLinFactNeighborX="-2863" custLinFactNeighborY="-26579"/>
      <dgm:spPr>
        <a:blipFill>
          <a:blip xmlns:r="http://schemas.openxmlformats.org/officeDocument/2006/relationships" r:embed="rId3">
            <a:extLst>
              <a:ext uri="{28A0092B-C50C-407E-A947-70E740481C1C}">
                <a14:useLocalDpi xmlns:a14="http://schemas.microsoft.com/office/drawing/2010/main" xmlns="" val="0"/>
              </a:ext>
            </a:extLst>
          </a:blip>
          <a:srcRect/>
          <a:stretch>
            <a:fillRect t="-2000" b="-2000"/>
          </a:stretch>
        </a:blipFill>
      </dgm:spPr>
      <dgm:t>
        <a:bodyPr/>
        <a:lstStyle/>
        <a:p>
          <a:endParaRPr lang="fr-BE"/>
        </a:p>
      </dgm:t>
    </dgm:pt>
    <dgm:pt modelId="{007D3F05-8A51-4015-B6DA-81148D6D017E}" type="pres">
      <dgm:prSet presAssocID="{3053BF65-F97D-4795-9096-98623170A991}" presName="txNode" presStyleLbl="node1" presStyleIdx="2" presStyleCnt="4">
        <dgm:presLayoutVars>
          <dgm:bulletEnabled val="1"/>
        </dgm:presLayoutVars>
      </dgm:prSet>
      <dgm:spPr/>
      <dgm:t>
        <a:bodyPr/>
        <a:lstStyle/>
        <a:p>
          <a:endParaRPr lang="fr-BE"/>
        </a:p>
      </dgm:t>
    </dgm:pt>
    <dgm:pt modelId="{20EB6F41-0CF4-4753-BE2E-5954A4B522A9}" type="pres">
      <dgm:prSet presAssocID="{0CEA2A87-89CE-46CC-8DE4-D7339AE445B9}" presName="sibTrans" presStyleLbl="sibTrans2D1" presStyleIdx="2" presStyleCnt="3"/>
      <dgm:spPr/>
      <dgm:t>
        <a:bodyPr/>
        <a:lstStyle/>
        <a:p>
          <a:endParaRPr lang="fr-BE"/>
        </a:p>
      </dgm:t>
    </dgm:pt>
    <dgm:pt modelId="{4CD995F5-2753-4888-A98F-11FD2137CC35}" type="pres">
      <dgm:prSet presAssocID="{0CEA2A87-89CE-46CC-8DE4-D7339AE445B9}" presName="connTx" presStyleLbl="sibTrans2D1" presStyleIdx="2" presStyleCnt="3"/>
      <dgm:spPr/>
      <dgm:t>
        <a:bodyPr/>
        <a:lstStyle/>
        <a:p>
          <a:endParaRPr lang="fr-BE"/>
        </a:p>
      </dgm:t>
    </dgm:pt>
    <dgm:pt modelId="{ADD89718-6207-4CB1-BD01-41E7F6EC76F6}" type="pres">
      <dgm:prSet presAssocID="{02C7D3C9-2D8F-46F0-B7AE-9605F87BC538}" presName="composite" presStyleCnt="0"/>
      <dgm:spPr/>
      <dgm:t>
        <a:bodyPr/>
        <a:lstStyle/>
        <a:p>
          <a:endParaRPr lang="fr-BE"/>
        </a:p>
      </dgm:t>
    </dgm:pt>
    <dgm:pt modelId="{40059C64-415A-4F8C-9827-41813AD9B062}" type="pres">
      <dgm:prSet presAssocID="{02C7D3C9-2D8F-46F0-B7AE-9605F87BC538}" presName="imagSh" presStyleLbl="bgImgPlace1" presStyleIdx="3" presStyleCnt="4" custLinFactNeighborX="-12012" custLinFactNeighborY="-26579"/>
      <dgm:spPr>
        <a:blipFill rotWithShape="1">
          <a:blip xmlns:r="http://schemas.openxmlformats.org/officeDocument/2006/relationships" r:embed="rId4"/>
          <a:stretch>
            <a:fillRect/>
          </a:stretch>
        </a:blipFill>
      </dgm:spPr>
      <dgm:t>
        <a:bodyPr/>
        <a:lstStyle/>
        <a:p>
          <a:endParaRPr lang="fr-BE"/>
        </a:p>
      </dgm:t>
    </dgm:pt>
    <dgm:pt modelId="{8F106283-7D65-43F2-A72B-DAAFE1E2335E}" type="pres">
      <dgm:prSet presAssocID="{02C7D3C9-2D8F-46F0-B7AE-9605F87BC538}" presName="txNode" presStyleLbl="node1" presStyleIdx="3" presStyleCnt="4">
        <dgm:presLayoutVars>
          <dgm:bulletEnabled val="1"/>
        </dgm:presLayoutVars>
      </dgm:prSet>
      <dgm:spPr/>
      <dgm:t>
        <a:bodyPr/>
        <a:lstStyle/>
        <a:p>
          <a:endParaRPr lang="fr-BE"/>
        </a:p>
      </dgm:t>
    </dgm:pt>
  </dgm:ptLst>
  <dgm:cxnLst>
    <dgm:cxn modelId="{3A9F824E-6AFA-47F5-8DE1-C6BE5082A086}" srcId="{17B45A01-E358-4AD5-8C47-DEC41602A2A4}" destId="{C1853BCE-15C5-4E4B-8C59-39FE98AA1F44}" srcOrd="1" destOrd="0" parTransId="{898A8D55-F17A-4FBA-99E0-D9FE9F139CAA}" sibTransId="{B2466133-EA5D-4D68-83AB-04D6AF5DBEC9}"/>
    <dgm:cxn modelId="{44672DDB-148D-490A-A8E0-B96C9E2D58A1}" type="presOf" srcId="{0CEA2A87-89CE-46CC-8DE4-D7339AE445B9}" destId="{4CD995F5-2753-4888-A98F-11FD2137CC35}" srcOrd="1" destOrd="0" presId="urn:microsoft.com/office/officeart/2005/8/layout/hProcess10#1"/>
    <dgm:cxn modelId="{E856B07C-D068-427D-9D1C-9C49B2DAB5B3}" type="presOf" srcId="{0CEA2A87-89CE-46CC-8DE4-D7339AE445B9}" destId="{20EB6F41-0CF4-4753-BE2E-5954A4B522A9}" srcOrd="0" destOrd="0" presId="urn:microsoft.com/office/officeart/2005/8/layout/hProcess10#1"/>
    <dgm:cxn modelId="{9F4B95F5-268A-4DDF-BEE3-7F992D6E857D}" type="presOf" srcId="{02C7D3C9-2D8F-46F0-B7AE-9605F87BC538}" destId="{8F106283-7D65-43F2-A72B-DAAFE1E2335E}" srcOrd="0" destOrd="0" presId="urn:microsoft.com/office/officeart/2005/8/layout/hProcess10#1"/>
    <dgm:cxn modelId="{93A20518-67E5-4010-9F0B-22EFF3B1E397}" type="presOf" srcId="{C1853BCE-15C5-4E4B-8C59-39FE98AA1F44}" destId="{25ECCCA6-0400-4CF9-920D-03B5B7B9A44D}" srcOrd="0" destOrd="0" presId="urn:microsoft.com/office/officeart/2005/8/layout/hProcess10#1"/>
    <dgm:cxn modelId="{C2E2306E-4BDE-457F-9E21-4EB146165D38}" type="presOf" srcId="{17B45A01-E358-4AD5-8C47-DEC41602A2A4}" destId="{1C6B6737-E9C4-4A9D-BE21-0342AB37E3EB}" srcOrd="0" destOrd="0" presId="urn:microsoft.com/office/officeart/2005/8/layout/hProcess10#1"/>
    <dgm:cxn modelId="{F799299C-3F7B-447D-A06B-8FABC32301D1}" srcId="{17B45A01-E358-4AD5-8C47-DEC41602A2A4}" destId="{3053BF65-F97D-4795-9096-98623170A991}" srcOrd="2" destOrd="0" parTransId="{4974F99D-7B3B-45F7-B52F-0F3D096C1859}" sibTransId="{0CEA2A87-89CE-46CC-8DE4-D7339AE445B9}"/>
    <dgm:cxn modelId="{A223AA89-D95B-4747-A53F-8E1881D4B15B}" type="presOf" srcId="{E8B0FEEC-9C60-4D13-B922-D7559327331D}" destId="{EE5EE4B9-7ADA-4724-9DEC-B5F27F3E69A6}" srcOrd="0" destOrd="0" presId="urn:microsoft.com/office/officeart/2005/8/layout/hProcess10#1"/>
    <dgm:cxn modelId="{CC60CD43-1953-4941-8FAF-D16EE1B05F7A}" srcId="{17B45A01-E358-4AD5-8C47-DEC41602A2A4}" destId="{02C7D3C9-2D8F-46F0-B7AE-9605F87BC538}" srcOrd="3" destOrd="0" parTransId="{0453F516-A97E-4139-B17D-487A7B52FC42}" sibTransId="{07A779D3-46CE-4E83-860C-A7C900E46BE1}"/>
    <dgm:cxn modelId="{72D15ED7-25F8-4A48-A87F-49CAD3B0E4AF}" type="presOf" srcId="{3053BF65-F97D-4795-9096-98623170A991}" destId="{007D3F05-8A51-4015-B6DA-81148D6D017E}" srcOrd="0" destOrd="0" presId="urn:microsoft.com/office/officeart/2005/8/layout/hProcess10#1"/>
    <dgm:cxn modelId="{885280B2-94CF-4FF1-9063-4523877B138E}" type="presOf" srcId="{B2466133-EA5D-4D68-83AB-04D6AF5DBEC9}" destId="{B3097783-AF57-4FFD-9F22-90C8AC7B1D66}" srcOrd="0" destOrd="0" presId="urn:microsoft.com/office/officeart/2005/8/layout/hProcess10#1"/>
    <dgm:cxn modelId="{57CFA737-1107-4F3F-B448-F70BA7C70381}" type="presOf" srcId="{B2466133-EA5D-4D68-83AB-04D6AF5DBEC9}" destId="{6F66056A-CA44-4DED-8FD7-45E630F8B410}" srcOrd="1" destOrd="0" presId="urn:microsoft.com/office/officeart/2005/8/layout/hProcess10#1"/>
    <dgm:cxn modelId="{375A9A39-A06B-417A-9AF1-5154F3BB5594}" type="presOf" srcId="{201153A6-75C7-4549-B52B-C3628DB367B1}" destId="{E357893B-23A6-489F-9169-E3B10FCD1189}" srcOrd="0" destOrd="0" presId="urn:microsoft.com/office/officeart/2005/8/layout/hProcess10#1"/>
    <dgm:cxn modelId="{B66C7083-0A72-4F58-B30D-410241C773A4}" srcId="{17B45A01-E358-4AD5-8C47-DEC41602A2A4}" destId="{E8B0FEEC-9C60-4D13-B922-D7559327331D}" srcOrd="0" destOrd="0" parTransId="{3E118307-A13F-4030-A3DC-4D721382E118}" sibTransId="{201153A6-75C7-4549-B52B-C3628DB367B1}"/>
    <dgm:cxn modelId="{6E0DAA24-D8B6-46C5-8491-ED621AF4DA87}" type="presOf" srcId="{201153A6-75C7-4549-B52B-C3628DB367B1}" destId="{E79F9772-8B9D-477E-B36C-3AC4E3766762}" srcOrd="1" destOrd="0" presId="urn:microsoft.com/office/officeart/2005/8/layout/hProcess10#1"/>
    <dgm:cxn modelId="{26CF8778-983C-41F0-9873-E6E65799564E}" type="presParOf" srcId="{1C6B6737-E9C4-4A9D-BE21-0342AB37E3EB}" destId="{436DC632-38DD-4162-B568-871749900ED9}" srcOrd="0" destOrd="0" presId="urn:microsoft.com/office/officeart/2005/8/layout/hProcess10#1"/>
    <dgm:cxn modelId="{A1625180-B3F4-4AB2-81B8-D2972B316C63}" type="presParOf" srcId="{436DC632-38DD-4162-B568-871749900ED9}" destId="{DD295EAE-F4A1-4B6A-A834-50A2840A72BE}" srcOrd="0" destOrd="0" presId="urn:microsoft.com/office/officeart/2005/8/layout/hProcess10#1"/>
    <dgm:cxn modelId="{2CAC16D6-BC49-4294-8293-88AE795B5C1D}" type="presParOf" srcId="{436DC632-38DD-4162-B568-871749900ED9}" destId="{EE5EE4B9-7ADA-4724-9DEC-B5F27F3E69A6}" srcOrd="1" destOrd="0" presId="urn:microsoft.com/office/officeart/2005/8/layout/hProcess10#1"/>
    <dgm:cxn modelId="{E48D1F22-C634-425C-96A1-5C5EF74F5906}" type="presParOf" srcId="{1C6B6737-E9C4-4A9D-BE21-0342AB37E3EB}" destId="{E357893B-23A6-489F-9169-E3B10FCD1189}" srcOrd="1" destOrd="0" presId="urn:microsoft.com/office/officeart/2005/8/layout/hProcess10#1"/>
    <dgm:cxn modelId="{F47EABF4-EC71-40F0-89DE-4217D3DDB0AD}" type="presParOf" srcId="{E357893B-23A6-489F-9169-E3B10FCD1189}" destId="{E79F9772-8B9D-477E-B36C-3AC4E3766762}" srcOrd="0" destOrd="0" presId="urn:microsoft.com/office/officeart/2005/8/layout/hProcess10#1"/>
    <dgm:cxn modelId="{7D57F110-77F8-4C93-BA34-DE6E68208658}" type="presParOf" srcId="{1C6B6737-E9C4-4A9D-BE21-0342AB37E3EB}" destId="{6D315FEB-0CFD-4D51-B32A-9A81071971EC}" srcOrd="2" destOrd="0" presId="urn:microsoft.com/office/officeart/2005/8/layout/hProcess10#1"/>
    <dgm:cxn modelId="{7B690001-1DF9-4E58-85AF-4F4E3C511B6D}" type="presParOf" srcId="{6D315FEB-0CFD-4D51-B32A-9A81071971EC}" destId="{DFFC80CC-738C-45E4-8F06-D0BFD5F974E5}" srcOrd="0" destOrd="0" presId="urn:microsoft.com/office/officeart/2005/8/layout/hProcess10#1"/>
    <dgm:cxn modelId="{218076DE-D684-42C8-B56E-558B2E73F2A2}" type="presParOf" srcId="{6D315FEB-0CFD-4D51-B32A-9A81071971EC}" destId="{25ECCCA6-0400-4CF9-920D-03B5B7B9A44D}" srcOrd="1" destOrd="0" presId="urn:microsoft.com/office/officeart/2005/8/layout/hProcess10#1"/>
    <dgm:cxn modelId="{83F136E4-25E2-4384-953C-6A955CFFA9CB}" type="presParOf" srcId="{1C6B6737-E9C4-4A9D-BE21-0342AB37E3EB}" destId="{B3097783-AF57-4FFD-9F22-90C8AC7B1D66}" srcOrd="3" destOrd="0" presId="urn:microsoft.com/office/officeart/2005/8/layout/hProcess10#1"/>
    <dgm:cxn modelId="{3D4BA4DC-3CB0-4BD2-AC01-9C021511A707}" type="presParOf" srcId="{B3097783-AF57-4FFD-9F22-90C8AC7B1D66}" destId="{6F66056A-CA44-4DED-8FD7-45E630F8B410}" srcOrd="0" destOrd="0" presId="urn:microsoft.com/office/officeart/2005/8/layout/hProcess10#1"/>
    <dgm:cxn modelId="{36AC448E-3C8D-4DEF-965E-A4A5B7BEB2CB}" type="presParOf" srcId="{1C6B6737-E9C4-4A9D-BE21-0342AB37E3EB}" destId="{7DF7EAA6-9E52-4BC5-ADC5-54CF0EAC7F2F}" srcOrd="4" destOrd="0" presId="urn:microsoft.com/office/officeart/2005/8/layout/hProcess10#1"/>
    <dgm:cxn modelId="{6BCAF471-19CF-4496-9E4F-25164D02B51B}" type="presParOf" srcId="{7DF7EAA6-9E52-4BC5-ADC5-54CF0EAC7F2F}" destId="{5E92D162-8F24-457E-B432-D91C5910F2AA}" srcOrd="0" destOrd="0" presId="urn:microsoft.com/office/officeart/2005/8/layout/hProcess10#1"/>
    <dgm:cxn modelId="{A3180030-F60D-4906-9994-E058D9810B22}" type="presParOf" srcId="{7DF7EAA6-9E52-4BC5-ADC5-54CF0EAC7F2F}" destId="{007D3F05-8A51-4015-B6DA-81148D6D017E}" srcOrd="1" destOrd="0" presId="urn:microsoft.com/office/officeart/2005/8/layout/hProcess10#1"/>
    <dgm:cxn modelId="{812BE2BA-2EF0-4052-9B8C-5D34C7B9A003}" type="presParOf" srcId="{1C6B6737-E9C4-4A9D-BE21-0342AB37E3EB}" destId="{20EB6F41-0CF4-4753-BE2E-5954A4B522A9}" srcOrd="5" destOrd="0" presId="urn:microsoft.com/office/officeart/2005/8/layout/hProcess10#1"/>
    <dgm:cxn modelId="{EE1E9120-30F6-4D77-B798-D61865308CE6}" type="presParOf" srcId="{20EB6F41-0CF4-4753-BE2E-5954A4B522A9}" destId="{4CD995F5-2753-4888-A98F-11FD2137CC35}" srcOrd="0" destOrd="0" presId="urn:microsoft.com/office/officeart/2005/8/layout/hProcess10#1"/>
    <dgm:cxn modelId="{157A012F-F59F-4695-AD2C-79F966E9BBE3}" type="presParOf" srcId="{1C6B6737-E9C4-4A9D-BE21-0342AB37E3EB}" destId="{ADD89718-6207-4CB1-BD01-41E7F6EC76F6}" srcOrd="6" destOrd="0" presId="urn:microsoft.com/office/officeart/2005/8/layout/hProcess10#1"/>
    <dgm:cxn modelId="{C479AF31-DD88-4A34-AEB3-14F36797C4D0}" type="presParOf" srcId="{ADD89718-6207-4CB1-BD01-41E7F6EC76F6}" destId="{40059C64-415A-4F8C-9827-41813AD9B062}" srcOrd="0" destOrd="0" presId="urn:microsoft.com/office/officeart/2005/8/layout/hProcess10#1"/>
    <dgm:cxn modelId="{E9718903-1563-4055-9A64-92F333FC1B21}" type="presParOf" srcId="{ADD89718-6207-4CB1-BD01-41E7F6EC76F6}" destId="{8F106283-7D65-43F2-A72B-DAAFE1E2335E}" srcOrd="1" destOrd="0" presId="urn:microsoft.com/office/officeart/2005/8/layout/hProcess10#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E7E09-2238-4DA6-ACB0-4B72695FE998}">
      <dsp:nvSpPr>
        <dsp:cNvPr id="0" name=""/>
        <dsp:cNvSpPr/>
      </dsp:nvSpPr>
      <dsp:spPr>
        <a:xfrm>
          <a:off x="460738" y="580"/>
          <a:ext cx="1759765" cy="1055859"/>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r-BE" sz="1600" b="1" kern="1200" dirty="0" smtClean="0">
            <a:latin typeface="Century Gothic" pitchFamily="34" charset="0"/>
          </a:endParaRPr>
        </a:p>
        <a:p>
          <a:pPr lvl="0" algn="ctr"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r>
            <a:rPr lang="fr-BE" sz="1600" b="1" kern="1200" dirty="0" smtClean="0">
              <a:latin typeface="Century Gothic" pitchFamily="34" charset="0"/>
            </a:rPr>
            <a:t>Law</a:t>
          </a:r>
          <a:endParaRPr lang="fr-BE" sz="1600" b="1" kern="1200" dirty="0">
            <a:latin typeface="Century Gothic" pitchFamily="34" charset="0"/>
          </a:endParaRPr>
        </a:p>
      </dsp:txBody>
      <dsp:txXfrm>
        <a:off x="460738" y="580"/>
        <a:ext cx="1759765" cy="1055859"/>
      </dsp:txXfrm>
    </dsp:sp>
    <dsp:sp modelId="{5516D50E-DA82-4856-80EE-B0F0C528BB78}">
      <dsp:nvSpPr>
        <dsp:cNvPr id="0" name=""/>
        <dsp:cNvSpPr/>
      </dsp:nvSpPr>
      <dsp:spPr>
        <a:xfrm>
          <a:off x="2396481" y="580"/>
          <a:ext cx="1759765" cy="1055859"/>
        </a:xfrm>
        <a:prstGeom prst="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BE" sz="1600" b="1" kern="1200" dirty="0" smtClean="0">
              <a:latin typeface="Century Gothic" pitchFamily="34" charset="0"/>
            </a:rPr>
            <a:t>European</a:t>
          </a:r>
        </a:p>
        <a:p>
          <a:pPr lvl="0" algn="l" defTabSz="711200">
            <a:lnSpc>
              <a:spcPct val="90000"/>
            </a:lnSpc>
            <a:spcBef>
              <a:spcPct val="0"/>
            </a:spcBef>
            <a:spcAft>
              <a:spcPct val="35000"/>
            </a:spcAft>
          </a:pPr>
          <a:r>
            <a:rPr lang="fr-BE" sz="1600" b="1" kern="1200" dirty="0" smtClean="0">
              <a:latin typeface="Century Gothic" pitchFamily="34" charset="0"/>
            </a:rPr>
            <a:t>Public </a:t>
          </a:r>
        </a:p>
        <a:p>
          <a:pPr lvl="0" algn="l" defTabSz="711200">
            <a:lnSpc>
              <a:spcPct val="90000"/>
            </a:lnSpc>
            <a:spcBef>
              <a:spcPct val="0"/>
            </a:spcBef>
            <a:spcAft>
              <a:spcPct val="35000"/>
            </a:spcAft>
          </a:pPr>
          <a:r>
            <a:rPr lang="fr-BE" sz="1600" b="1" kern="1200" dirty="0" smtClean="0">
              <a:latin typeface="Century Gothic" pitchFamily="34" charset="0"/>
            </a:rPr>
            <a:t>Administration</a:t>
          </a:r>
        </a:p>
      </dsp:txBody>
      <dsp:txXfrm>
        <a:off x="2396481" y="580"/>
        <a:ext cx="1759765" cy="1055859"/>
      </dsp:txXfrm>
    </dsp:sp>
    <dsp:sp modelId="{F9AAD24C-C832-45FC-A7F7-73E53F5B1EDC}">
      <dsp:nvSpPr>
        <dsp:cNvPr id="0" name=""/>
        <dsp:cNvSpPr/>
      </dsp:nvSpPr>
      <dsp:spPr>
        <a:xfrm>
          <a:off x="4332223" y="580"/>
          <a:ext cx="1759765" cy="1055859"/>
        </a:xfrm>
        <a:prstGeom prst="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fr-BE" sz="1600" b="1" kern="1200" dirty="0" smtClean="0">
            <a:latin typeface="Century Gothic" pitchFamily="34" charset="0"/>
          </a:endParaRPr>
        </a:p>
        <a:p>
          <a:pPr lvl="0" algn="r"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r>
            <a:rPr lang="fr-BE" sz="1600" b="1" kern="1200" dirty="0" smtClean="0">
              <a:latin typeface="Century Gothic" pitchFamily="34" charset="0"/>
            </a:rPr>
            <a:t>Translation</a:t>
          </a:r>
          <a:endParaRPr lang="fr-BE" sz="1600" b="1" kern="1200" dirty="0">
            <a:latin typeface="Century Gothic" pitchFamily="34" charset="0"/>
          </a:endParaRPr>
        </a:p>
      </dsp:txBody>
      <dsp:txXfrm>
        <a:off x="4332223" y="580"/>
        <a:ext cx="1759765" cy="1055859"/>
      </dsp:txXfrm>
    </dsp:sp>
    <dsp:sp modelId="{B6A3A416-4E3C-4B32-922B-65EDA8778F66}">
      <dsp:nvSpPr>
        <dsp:cNvPr id="0" name=""/>
        <dsp:cNvSpPr/>
      </dsp:nvSpPr>
      <dsp:spPr>
        <a:xfrm>
          <a:off x="460738" y="1232416"/>
          <a:ext cx="1759765" cy="1055859"/>
        </a:xfrm>
        <a:prstGeom prst="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r-BE" sz="1600" b="1" kern="1200" dirty="0" smtClean="0">
            <a:latin typeface="Century Gothic" pitchFamily="34" charset="0"/>
          </a:endParaRPr>
        </a:p>
        <a:p>
          <a:pPr lvl="0" algn="ctr" defTabSz="711200">
            <a:lnSpc>
              <a:spcPct val="90000"/>
            </a:lnSpc>
            <a:spcBef>
              <a:spcPct val="0"/>
            </a:spcBef>
            <a:spcAft>
              <a:spcPct val="35000"/>
            </a:spcAft>
          </a:pPr>
          <a:endParaRPr lang="fr-BE" sz="1600" b="1" kern="1200" dirty="0" smtClean="0">
            <a:latin typeface="Century Gothic" pitchFamily="34" charset="0"/>
          </a:endParaRPr>
        </a:p>
        <a:p>
          <a:pPr lvl="0" algn="ctr" defTabSz="711200">
            <a:lnSpc>
              <a:spcPct val="90000"/>
            </a:lnSpc>
            <a:spcBef>
              <a:spcPct val="0"/>
            </a:spcBef>
            <a:spcAft>
              <a:spcPct val="35000"/>
            </a:spcAft>
          </a:pPr>
          <a:endParaRPr lang="fr-BE" sz="1600" b="1" kern="1200" dirty="0" smtClean="0">
            <a:latin typeface="Century Gothic" pitchFamily="34" charset="0"/>
          </a:endParaRPr>
        </a:p>
        <a:p>
          <a:pPr lvl="0" algn="ctr" defTabSz="711200">
            <a:lnSpc>
              <a:spcPct val="90000"/>
            </a:lnSpc>
            <a:spcBef>
              <a:spcPct val="0"/>
            </a:spcBef>
            <a:spcAft>
              <a:spcPct val="35000"/>
            </a:spcAft>
          </a:pPr>
          <a:r>
            <a:rPr lang="fr-BE" sz="1600" b="1" kern="1200" dirty="0" smtClean="0">
              <a:latin typeface="Century Gothic" pitchFamily="34" charset="0"/>
            </a:rPr>
            <a:t>Communication</a:t>
          </a:r>
        </a:p>
        <a:p>
          <a:pPr lvl="0" algn="ctr" defTabSz="711200">
            <a:lnSpc>
              <a:spcPct val="90000"/>
            </a:lnSpc>
            <a:spcBef>
              <a:spcPct val="0"/>
            </a:spcBef>
            <a:spcAft>
              <a:spcPct val="35000"/>
            </a:spcAft>
          </a:pPr>
          <a:endParaRPr lang="fr-BE" sz="1600" b="1" kern="1200" dirty="0">
            <a:latin typeface="Century Gothic" pitchFamily="34" charset="0"/>
          </a:endParaRPr>
        </a:p>
      </dsp:txBody>
      <dsp:txXfrm>
        <a:off x="460738" y="1232416"/>
        <a:ext cx="1759765" cy="1055859"/>
      </dsp:txXfrm>
    </dsp:sp>
    <dsp:sp modelId="{6CF968D2-DAA2-4626-A636-4FD78380AF08}">
      <dsp:nvSpPr>
        <dsp:cNvPr id="0" name=""/>
        <dsp:cNvSpPr/>
      </dsp:nvSpPr>
      <dsp:spPr>
        <a:xfrm>
          <a:off x="2396481" y="1232416"/>
          <a:ext cx="1759765" cy="1055859"/>
        </a:xfrm>
        <a:prstGeom prst="rect">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r>
            <a:rPr lang="fr-BE" sz="1600" b="1" kern="1200" dirty="0" smtClean="0">
              <a:latin typeface="Century Gothic" pitchFamily="34" charset="0"/>
            </a:rPr>
            <a:t>Audit</a:t>
          </a:r>
          <a:endParaRPr lang="fr-BE" sz="1600" b="1" kern="1200" dirty="0">
            <a:latin typeface="Century Gothic" pitchFamily="34" charset="0"/>
          </a:endParaRPr>
        </a:p>
      </dsp:txBody>
      <dsp:txXfrm>
        <a:off x="2396481" y="1232416"/>
        <a:ext cx="1759765" cy="1055859"/>
      </dsp:txXfrm>
    </dsp:sp>
    <dsp:sp modelId="{5C1B6755-00BB-4A10-8297-892A3E37171C}">
      <dsp:nvSpPr>
        <dsp:cNvPr id="0" name=""/>
        <dsp:cNvSpPr/>
      </dsp:nvSpPr>
      <dsp:spPr>
        <a:xfrm>
          <a:off x="4332223" y="1232416"/>
          <a:ext cx="1759765" cy="1055859"/>
        </a:xfrm>
        <a:prstGeom prst="rect">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r>
            <a:rPr lang="fr-BE" sz="1600" b="1" kern="1200" dirty="0" err="1" smtClean="0">
              <a:latin typeface="Century Gothic" pitchFamily="34" charset="0"/>
            </a:rPr>
            <a:t>External</a:t>
          </a:r>
          <a:r>
            <a:rPr lang="fr-BE" sz="1600" b="1" kern="1200" dirty="0" smtClean="0">
              <a:latin typeface="Century Gothic" pitchFamily="34" charset="0"/>
            </a:rPr>
            <a:t>            Relations </a:t>
          </a:r>
        </a:p>
      </dsp:txBody>
      <dsp:txXfrm>
        <a:off x="4332223" y="1232416"/>
        <a:ext cx="1759765" cy="1055859"/>
      </dsp:txXfrm>
    </dsp:sp>
    <dsp:sp modelId="{608E42BC-8D25-4E5E-A3A5-0A0997ABCAD9}">
      <dsp:nvSpPr>
        <dsp:cNvPr id="0" name=""/>
        <dsp:cNvSpPr/>
      </dsp:nvSpPr>
      <dsp:spPr>
        <a:xfrm>
          <a:off x="460738" y="2464252"/>
          <a:ext cx="1759765" cy="1055859"/>
        </a:xfrm>
        <a:prstGeom prst="rect">
          <a:avLst/>
        </a:prstGeom>
        <a:blipFill rotWithShape="0">
          <a:blip xmlns:r="http://schemas.openxmlformats.org/officeDocument/2006/relationships" r:embed="rId7"/>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latin typeface="Century Gothic" pitchFamily="34" charset="0"/>
            </a:rPr>
            <a:t> </a:t>
          </a:r>
        </a:p>
        <a:p>
          <a:pPr lvl="0" algn="l" defTabSz="711200">
            <a:lnSpc>
              <a:spcPct val="90000"/>
            </a:lnSpc>
            <a:spcBef>
              <a:spcPct val="0"/>
            </a:spcBef>
            <a:spcAft>
              <a:spcPct val="35000"/>
            </a:spcAft>
          </a:pPr>
          <a:endParaRPr lang="fr-BE" sz="1600" b="1" kern="1200" dirty="0" smtClean="0">
            <a:latin typeface="Century Gothic" pitchFamily="34" charset="0"/>
          </a:endParaRPr>
        </a:p>
        <a:p>
          <a:pPr lvl="0" algn="ctr" defTabSz="711200">
            <a:lnSpc>
              <a:spcPct val="90000"/>
            </a:lnSpc>
            <a:spcBef>
              <a:spcPct val="0"/>
            </a:spcBef>
            <a:spcAft>
              <a:spcPct val="35000"/>
            </a:spcAft>
          </a:pPr>
          <a:r>
            <a:rPr lang="fr-BE" sz="1600" b="1" kern="1200" dirty="0" err="1" smtClean="0">
              <a:latin typeface="Century Gothic" pitchFamily="34" charset="0"/>
            </a:rPr>
            <a:t>Lawyer-linguist</a:t>
          </a:r>
          <a:endParaRPr lang="fr-BE" sz="1600" b="1" kern="1200" dirty="0">
            <a:latin typeface="Century Gothic" pitchFamily="34" charset="0"/>
          </a:endParaRPr>
        </a:p>
      </dsp:txBody>
      <dsp:txXfrm>
        <a:off x="460738" y="2464252"/>
        <a:ext cx="1759765" cy="1055859"/>
      </dsp:txXfrm>
    </dsp:sp>
    <dsp:sp modelId="{F0A713B5-B39F-404D-8FED-2F96AB8784F7}">
      <dsp:nvSpPr>
        <dsp:cNvPr id="0" name=""/>
        <dsp:cNvSpPr/>
      </dsp:nvSpPr>
      <dsp:spPr>
        <a:xfrm>
          <a:off x="2396481" y="2464252"/>
          <a:ext cx="1759765" cy="1055859"/>
        </a:xfrm>
        <a:prstGeom prst="rect">
          <a:avLst/>
        </a:prstGeom>
        <a:blipFill rotWithShape="0">
          <a:blip xmlns:r="http://schemas.openxmlformats.org/officeDocument/2006/relationships" r:embed="rId8"/>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r>
            <a:rPr lang="fr-BE" sz="1600" b="1" kern="1200" dirty="0" err="1" smtClean="0">
              <a:latin typeface="Century Gothic" pitchFamily="34" charset="0"/>
            </a:rPr>
            <a:t>Interpreters</a:t>
          </a:r>
          <a:endParaRPr lang="fr-BE" sz="1600" b="1" kern="1200" dirty="0">
            <a:latin typeface="Century Gothic" pitchFamily="34" charset="0"/>
          </a:endParaRPr>
        </a:p>
      </dsp:txBody>
      <dsp:txXfrm>
        <a:off x="2396481" y="2464252"/>
        <a:ext cx="1759765" cy="1055859"/>
      </dsp:txXfrm>
    </dsp:sp>
    <dsp:sp modelId="{4B6B9332-D19D-444D-A100-0626B21DD0B3}">
      <dsp:nvSpPr>
        <dsp:cNvPr id="0" name=""/>
        <dsp:cNvSpPr/>
      </dsp:nvSpPr>
      <dsp:spPr>
        <a:xfrm>
          <a:off x="4332223" y="2464252"/>
          <a:ext cx="1759765" cy="1055859"/>
        </a:xfrm>
        <a:prstGeom prst="rect">
          <a:avLst/>
        </a:prstGeom>
        <a:blipFill rotWithShape="0">
          <a:blip xmlns:r="http://schemas.openxmlformats.org/officeDocument/2006/relationships" r:embed="rId9"/>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endParaRPr lang="fr-BE" sz="1600" b="1" kern="1200" dirty="0" smtClean="0">
            <a:latin typeface="Century Gothic" pitchFamily="34" charset="0"/>
          </a:endParaRPr>
        </a:p>
        <a:p>
          <a:pPr lvl="0" algn="l" defTabSz="711200">
            <a:lnSpc>
              <a:spcPct val="90000"/>
            </a:lnSpc>
            <a:spcBef>
              <a:spcPct val="0"/>
            </a:spcBef>
            <a:spcAft>
              <a:spcPct val="35000"/>
            </a:spcAft>
          </a:pPr>
          <a:r>
            <a:rPr lang="fr-BE" sz="1600" b="1" kern="1200" dirty="0" err="1" smtClean="0">
              <a:latin typeface="Century Gothic" pitchFamily="34" charset="0"/>
            </a:rPr>
            <a:t>Economists</a:t>
          </a:r>
          <a:endParaRPr lang="fr-BE" sz="1600" b="1" kern="1200" dirty="0">
            <a:latin typeface="Century Gothic" pitchFamily="34" charset="0"/>
          </a:endParaRPr>
        </a:p>
      </dsp:txBody>
      <dsp:txXfrm>
        <a:off x="4332223" y="2464252"/>
        <a:ext cx="1759765" cy="1055859"/>
      </dsp:txXfrm>
    </dsp:sp>
    <dsp:sp modelId="{EDE6C2EF-B425-4354-9A5D-190954A0398C}">
      <dsp:nvSpPr>
        <dsp:cNvPr id="0" name=""/>
        <dsp:cNvSpPr/>
      </dsp:nvSpPr>
      <dsp:spPr>
        <a:xfrm>
          <a:off x="460738" y="3696088"/>
          <a:ext cx="1759765" cy="1055859"/>
        </a:xfrm>
        <a:prstGeom prst="rect">
          <a:avLst/>
        </a:prstGeom>
        <a:blipFill rotWithShape="0">
          <a:blip xmlns:r="http://schemas.openxmlformats.org/officeDocument/2006/relationships" r:embed="rId10"/>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BE" sz="1600" b="1" kern="1200" dirty="0" smtClean="0">
              <a:latin typeface="Century Gothic" pitchFamily="34" charset="0"/>
            </a:rPr>
            <a:t>  </a:t>
          </a:r>
        </a:p>
        <a:p>
          <a:pPr lvl="0" algn="l" defTabSz="711200">
            <a:lnSpc>
              <a:spcPct val="90000"/>
            </a:lnSpc>
            <a:spcBef>
              <a:spcPct val="0"/>
            </a:spcBef>
            <a:spcAft>
              <a:spcPct val="35000"/>
            </a:spcAft>
          </a:pPr>
          <a:r>
            <a:rPr lang="fr-BE" sz="1600" b="1" kern="1200" dirty="0" smtClean="0">
              <a:latin typeface="Century Gothic" pitchFamily="34" charset="0"/>
            </a:rPr>
            <a:t> </a:t>
          </a:r>
        </a:p>
        <a:p>
          <a:pPr lvl="0" algn="l" defTabSz="711200">
            <a:lnSpc>
              <a:spcPct val="90000"/>
            </a:lnSpc>
            <a:spcBef>
              <a:spcPct val="0"/>
            </a:spcBef>
            <a:spcAft>
              <a:spcPct val="35000"/>
            </a:spcAft>
          </a:pPr>
          <a:r>
            <a:rPr lang="fr-BE" sz="1600" b="1" kern="1200" dirty="0" smtClean="0">
              <a:latin typeface="Century Gothic" pitchFamily="34" charset="0"/>
            </a:rPr>
            <a:t>Assistants</a:t>
          </a:r>
          <a:endParaRPr lang="fr-BE" sz="1600" b="1" kern="1200" dirty="0">
            <a:latin typeface="Century Gothic" pitchFamily="34" charset="0"/>
          </a:endParaRPr>
        </a:p>
      </dsp:txBody>
      <dsp:txXfrm>
        <a:off x="460738" y="3696088"/>
        <a:ext cx="1759765" cy="1055859"/>
      </dsp:txXfrm>
    </dsp:sp>
    <dsp:sp modelId="{4997A329-5502-46C0-8580-30E9AB9EE895}">
      <dsp:nvSpPr>
        <dsp:cNvPr id="0" name=""/>
        <dsp:cNvSpPr/>
      </dsp:nvSpPr>
      <dsp:spPr>
        <a:xfrm>
          <a:off x="2396481" y="3696088"/>
          <a:ext cx="1759765" cy="1055859"/>
        </a:xfrm>
        <a:prstGeom prst="rect">
          <a:avLst/>
        </a:prstGeom>
        <a:blipFill rotWithShape="0">
          <a:blip xmlns:r="http://schemas.openxmlformats.org/officeDocument/2006/relationships" r:embed="rId1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fr-BE" sz="5000" kern="1200" dirty="0"/>
        </a:p>
      </dsp:txBody>
      <dsp:txXfrm>
        <a:off x="2396481" y="3696088"/>
        <a:ext cx="1759765" cy="1055859"/>
      </dsp:txXfrm>
    </dsp:sp>
    <dsp:sp modelId="{0886B108-158B-41C0-A6CA-B47B785FE661}">
      <dsp:nvSpPr>
        <dsp:cNvPr id="0" name=""/>
        <dsp:cNvSpPr/>
      </dsp:nvSpPr>
      <dsp:spPr>
        <a:xfrm>
          <a:off x="4320485" y="3696668"/>
          <a:ext cx="1759765" cy="1055859"/>
        </a:xfrm>
        <a:prstGeom prst="rect">
          <a:avLst/>
        </a:prstGeom>
        <a:blipFill rotWithShape="0">
          <a:blip xmlns:r="http://schemas.openxmlformats.org/officeDocument/2006/relationships" r:embed="rId1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endParaRPr lang="fr-BE" sz="5000" kern="1200" dirty="0"/>
        </a:p>
      </dsp:txBody>
      <dsp:txXfrm>
        <a:off x="4320485" y="3696668"/>
        <a:ext cx="1759765" cy="10558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25AA3-937A-4B53-8838-0E5262F900DB}">
      <dsp:nvSpPr>
        <dsp:cNvPr id="0" name=""/>
        <dsp:cNvSpPr/>
      </dsp:nvSpPr>
      <dsp:spPr>
        <a:xfrm>
          <a:off x="2025" y="293207"/>
          <a:ext cx="1606678" cy="128534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5B039-66A3-4F20-8528-6345D7D4B3D7}">
      <dsp:nvSpPr>
        <dsp:cNvPr id="0" name=""/>
        <dsp:cNvSpPr/>
      </dsp:nvSpPr>
      <dsp:spPr>
        <a:xfrm>
          <a:off x="146626" y="1450016"/>
          <a:ext cx="1429943" cy="449869"/>
        </a:xfrm>
        <a:prstGeom prst="wedgeRectCallout">
          <a:avLst>
            <a:gd name="adj1" fmla="val 20250"/>
            <a:gd name="adj2" fmla="val -607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Analysis</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&amp; </a:t>
          </a:r>
          <a:br>
            <a:rPr lang="fr-BE" sz="1000" b="1" kern="1200" dirty="0" smtClean="0">
              <a:latin typeface="Century Gothic" panose="020B0502020202020204" pitchFamily="34" charset="0"/>
              <a:ea typeface="Verdana" panose="020B0604030504040204" pitchFamily="34" charset="0"/>
              <a:cs typeface="Verdana" panose="020B0604030504040204" pitchFamily="34" charset="0"/>
            </a:rPr>
          </a:b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problem</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solving</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146626" y="1450016"/>
        <a:ext cx="1429943" cy="449869"/>
      </dsp:txXfrm>
    </dsp:sp>
    <dsp:sp modelId="{585C9B93-1970-435C-83B1-C9A3DB37E9AC}">
      <dsp:nvSpPr>
        <dsp:cNvPr id="0" name=""/>
        <dsp:cNvSpPr/>
      </dsp:nvSpPr>
      <dsp:spPr>
        <a:xfrm>
          <a:off x="1769371" y="293207"/>
          <a:ext cx="1606678" cy="128534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64BAA-62BF-4556-B09C-E8E03FAAE243}">
      <dsp:nvSpPr>
        <dsp:cNvPr id="0" name=""/>
        <dsp:cNvSpPr/>
      </dsp:nvSpPr>
      <dsp:spPr>
        <a:xfrm>
          <a:off x="1913972" y="1450016"/>
          <a:ext cx="1429943" cy="449869"/>
        </a:xfrm>
        <a:prstGeom prst="wedgeRectCallout">
          <a:avLst>
            <a:gd name="adj1" fmla="val 20250"/>
            <a:gd name="adj2" fmla="val -60700"/>
          </a:avLst>
        </a:prstGeom>
        <a:solidFill>
          <a:schemeClr val="accent6">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Communication	</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1913972" y="1450016"/>
        <a:ext cx="1429943" cy="449869"/>
      </dsp:txXfrm>
    </dsp:sp>
    <dsp:sp modelId="{C6B2C0A8-3C2A-4E66-8CF7-A12BBDA24B27}">
      <dsp:nvSpPr>
        <dsp:cNvPr id="0" name=""/>
        <dsp:cNvSpPr/>
      </dsp:nvSpPr>
      <dsp:spPr>
        <a:xfrm>
          <a:off x="3536717" y="293207"/>
          <a:ext cx="1606678" cy="1285342"/>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DDF66-5001-4F74-A378-CD91CF26EF3D}">
      <dsp:nvSpPr>
        <dsp:cNvPr id="0" name=""/>
        <dsp:cNvSpPr/>
      </dsp:nvSpPr>
      <dsp:spPr>
        <a:xfrm>
          <a:off x="3681318" y="1450016"/>
          <a:ext cx="1429943" cy="449869"/>
        </a:xfrm>
        <a:prstGeom prst="wedgeRectCallout">
          <a:avLst>
            <a:gd name="adj1" fmla="val 20250"/>
            <a:gd name="adj2" fmla="val -60700"/>
          </a:avLst>
        </a:prstGeom>
        <a:solidFill>
          <a:schemeClr val="accent6">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Delivering</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quality</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&amp;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results</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3681318" y="1450016"/>
        <a:ext cx="1429943" cy="449869"/>
      </dsp:txXfrm>
    </dsp:sp>
    <dsp:sp modelId="{6F8A9D1B-FFF4-4003-B0FC-319D1D43798B}">
      <dsp:nvSpPr>
        <dsp:cNvPr id="0" name=""/>
        <dsp:cNvSpPr/>
      </dsp:nvSpPr>
      <dsp:spPr>
        <a:xfrm>
          <a:off x="5304064" y="293207"/>
          <a:ext cx="1606678" cy="1285342"/>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12AE90-BCD8-4072-A5F8-F684A3B0CD0B}">
      <dsp:nvSpPr>
        <dsp:cNvPr id="0" name=""/>
        <dsp:cNvSpPr/>
      </dsp:nvSpPr>
      <dsp:spPr>
        <a:xfrm>
          <a:off x="5448665" y="1450016"/>
          <a:ext cx="1429943" cy="449869"/>
        </a:xfrm>
        <a:prstGeom prst="wedgeRectCallout">
          <a:avLst>
            <a:gd name="adj1" fmla="val 20250"/>
            <a:gd name="adj2" fmla="val -60700"/>
          </a:avLst>
        </a:prstGeom>
        <a:solidFill>
          <a:schemeClr val="accent6">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Learning &amp;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Development</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5448665" y="1450016"/>
        <a:ext cx="1429943" cy="449869"/>
      </dsp:txXfrm>
    </dsp:sp>
    <dsp:sp modelId="{CB2B1583-C8CB-44DE-9797-0CD7751FECE3}">
      <dsp:nvSpPr>
        <dsp:cNvPr id="0" name=""/>
        <dsp:cNvSpPr/>
      </dsp:nvSpPr>
      <dsp:spPr>
        <a:xfrm>
          <a:off x="2025" y="2060553"/>
          <a:ext cx="1606678" cy="1285342"/>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5D2B29-C9E4-43B1-ABAC-C64EB677F229}">
      <dsp:nvSpPr>
        <dsp:cNvPr id="0" name=""/>
        <dsp:cNvSpPr/>
      </dsp:nvSpPr>
      <dsp:spPr>
        <a:xfrm>
          <a:off x="146626" y="3217362"/>
          <a:ext cx="1429943" cy="449869"/>
        </a:xfrm>
        <a:prstGeom prst="wedgeRectCallout">
          <a:avLst>
            <a:gd name="adj1" fmla="val 20250"/>
            <a:gd name="adj2" fmla="val -60700"/>
          </a:avLst>
        </a:prstGeom>
        <a:solidFill>
          <a:schemeClr val="accent6">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Prioritising</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&amp;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organising</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146626" y="3217362"/>
        <a:ext cx="1429943" cy="449869"/>
      </dsp:txXfrm>
    </dsp:sp>
    <dsp:sp modelId="{561C1AAF-D8F8-4453-8289-DD70A851C8DB}">
      <dsp:nvSpPr>
        <dsp:cNvPr id="0" name=""/>
        <dsp:cNvSpPr/>
      </dsp:nvSpPr>
      <dsp:spPr>
        <a:xfrm>
          <a:off x="1769371" y="2060553"/>
          <a:ext cx="1606678" cy="1285342"/>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41642A-0079-4E52-B3DA-03A11DCBDE94}">
      <dsp:nvSpPr>
        <dsp:cNvPr id="0" name=""/>
        <dsp:cNvSpPr/>
      </dsp:nvSpPr>
      <dsp:spPr>
        <a:xfrm>
          <a:off x="1913972" y="3217362"/>
          <a:ext cx="1429943" cy="449869"/>
        </a:xfrm>
        <a:prstGeom prst="wedgeRectCallout">
          <a:avLst>
            <a:gd name="adj1" fmla="val 20250"/>
            <a:gd name="adj2" fmla="val -60700"/>
          </a:avLst>
        </a:prstGeom>
        <a:solidFill>
          <a:schemeClr val="accent6">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Resilience</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1913972" y="3217362"/>
        <a:ext cx="1429943" cy="449869"/>
      </dsp:txXfrm>
    </dsp:sp>
    <dsp:sp modelId="{A8951AA8-F642-48ED-BFC3-B3F38DA920D9}">
      <dsp:nvSpPr>
        <dsp:cNvPr id="0" name=""/>
        <dsp:cNvSpPr/>
      </dsp:nvSpPr>
      <dsp:spPr>
        <a:xfrm>
          <a:off x="3536717" y="2060553"/>
          <a:ext cx="1606678" cy="1285342"/>
        </a:xfrm>
        <a:prstGeom prst="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E1868-18ED-4CA7-9190-756951E68268}">
      <dsp:nvSpPr>
        <dsp:cNvPr id="0" name=""/>
        <dsp:cNvSpPr/>
      </dsp:nvSpPr>
      <dsp:spPr>
        <a:xfrm>
          <a:off x="3681318" y="3217362"/>
          <a:ext cx="1429943" cy="449869"/>
        </a:xfrm>
        <a:prstGeom prst="wedgeRectCallout">
          <a:avLst>
            <a:gd name="adj1" fmla="val 20250"/>
            <a:gd name="adj2" fmla="val -60700"/>
          </a:avLst>
        </a:prstGeom>
        <a:solidFill>
          <a:schemeClr val="accent6">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Working</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with</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a:t>
          </a: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others</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3681318" y="3217362"/>
        <a:ext cx="1429943" cy="449869"/>
      </dsp:txXfrm>
    </dsp:sp>
    <dsp:sp modelId="{EF6E57A4-051F-4474-A548-D74224D18DC4}">
      <dsp:nvSpPr>
        <dsp:cNvPr id="0" name=""/>
        <dsp:cNvSpPr/>
      </dsp:nvSpPr>
      <dsp:spPr>
        <a:xfrm>
          <a:off x="5304064" y="2060553"/>
          <a:ext cx="1606678" cy="1285342"/>
        </a:xfrm>
        <a:prstGeom prst="rect">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683C9-CD5F-4E0A-992B-FC33BB66044D}">
      <dsp:nvSpPr>
        <dsp:cNvPr id="0" name=""/>
        <dsp:cNvSpPr/>
      </dsp:nvSpPr>
      <dsp:spPr>
        <a:xfrm>
          <a:off x="5448665" y="3217362"/>
          <a:ext cx="1429943" cy="449869"/>
        </a:xfrm>
        <a:prstGeom prst="wedgeRectCallout">
          <a:avLst>
            <a:gd name="adj1" fmla="val 20250"/>
            <a:gd name="adj2" fmla="val -60700"/>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BE" sz="1000" b="1" kern="1200" dirty="0" err="1" smtClean="0">
              <a:latin typeface="Century Gothic" panose="020B0502020202020204" pitchFamily="34" charset="0"/>
              <a:ea typeface="Verdana" panose="020B0604030504040204" pitchFamily="34" charset="0"/>
              <a:cs typeface="Verdana" panose="020B0604030504040204" pitchFamily="34" charset="0"/>
            </a:rPr>
            <a:t>Potential</a:t>
          </a:r>
          <a:r>
            <a:rPr lang="fr-BE" sz="1000" b="1" kern="1200" dirty="0" smtClean="0">
              <a:latin typeface="Century Gothic" panose="020B0502020202020204" pitchFamily="34" charset="0"/>
              <a:ea typeface="Verdana" panose="020B0604030504040204" pitchFamily="34" charset="0"/>
              <a:cs typeface="Verdana" panose="020B0604030504040204" pitchFamily="34" charset="0"/>
            </a:rPr>
            <a:t> to lead</a:t>
          </a:r>
          <a:endParaRPr lang="fr-BE" sz="1000" b="1" kern="1200" dirty="0">
            <a:latin typeface="Century Gothic" panose="020B0502020202020204" pitchFamily="34" charset="0"/>
            <a:ea typeface="Verdana" panose="020B0604030504040204" pitchFamily="34" charset="0"/>
            <a:cs typeface="Verdana" panose="020B0604030504040204" pitchFamily="34" charset="0"/>
          </a:endParaRPr>
        </a:p>
      </dsp:txBody>
      <dsp:txXfrm>
        <a:off x="5448665" y="3217362"/>
        <a:ext cx="1429943" cy="4498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7B896-8129-42CB-87D8-C472E214F1EB}">
      <dsp:nvSpPr>
        <dsp:cNvPr id="0" name=""/>
        <dsp:cNvSpPr/>
      </dsp:nvSpPr>
      <dsp:spPr>
        <a:xfrm>
          <a:off x="0" y="8480"/>
          <a:ext cx="3744416" cy="653850"/>
        </a:xfrm>
        <a:prstGeom prst="roundRect">
          <a:avLst>
            <a:gd name="adj" fmla="val 10000"/>
          </a:avLst>
        </a:prstGeom>
        <a:solidFill>
          <a:srgbClr val="33339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BE" sz="2000" b="1"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Case </a:t>
          </a:r>
          <a:r>
            <a:rPr lang="fr-BE" sz="2000" b="1" kern="1200"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study</a:t>
          </a:r>
          <a:endParaRPr lang="fr-BE" sz="2000" b="1" kern="1200" dirty="0">
            <a:solidFill>
              <a:srgbClr val="FFFFFF"/>
            </a:solidFill>
            <a:latin typeface="Century Gothic" panose="020B0502020202020204" pitchFamily="34" charset="0"/>
            <a:ea typeface="Verdana" panose="020B0604030504040204" pitchFamily="34" charset="0"/>
            <a:cs typeface="Verdana" panose="020B0604030504040204" pitchFamily="34" charset="0"/>
          </a:endParaRPr>
        </a:p>
      </dsp:txBody>
      <dsp:txXfrm>
        <a:off x="814268" y="8480"/>
        <a:ext cx="2930147" cy="653850"/>
      </dsp:txXfrm>
    </dsp:sp>
    <dsp:sp modelId="{CE6D8129-4003-4330-8037-FE8DFC49D554}">
      <dsp:nvSpPr>
        <dsp:cNvPr id="0" name=""/>
        <dsp:cNvSpPr/>
      </dsp:nvSpPr>
      <dsp:spPr>
        <a:xfrm>
          <a:off x="65385" y="65385"/>
          <a:ext cx="748883" cy="523080"/>
        </a:xfrm>
        <a:prstGeom prst="roundRect">
          <a:avLst>
            <a:gd name="adj" fmla="val 10000"/>
          </a:avLst>
        </a:prstGeom>
        <a:blipFill rotWithShape="1">
          <a:blip xmlns:r="http://schemas.openxmlformats.org/officeDocument/2006/relationships" r:embed="rId1"/>
          <a:stretch>
            <a:fillRect/>
          </a:stretch>
        </a:blip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FFFC4819-A8A4-485B-963D-4DA06834757C}">
      <dsp:nvSpPr>
        <dsp:cNvPr id="0" name=""/>
        <dsp:cNvSpPr/>
      </dsp:nvSpPr>
      <dsp:spPr>
        <a:xfrm>
          <a:off x="0" y="719235"/>
          <a:ext cx="3744416" cy="653850"/>
        </a:xfrm>
        <a:prstGeom prst="roundRect">
          <a:avLst>
            <a:gd name="adj" fmla="val 10000"/>
          </a:avLst>
        </a:prstGeom>
        <a:solidFill>
          <a:srgbClr val="00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fr-BE" sz="2000" b="0" kern="1200" dirty="0" smtClean="0">
            <a:solidFill>
              <a:srgbClr val="FFFFFF"/>
            </a:solidFill>
            <a:latin typeface="Verdana" panose="020B0604030504040204" pitchFamily="34" charset="0"/>
            <a:ea typeface="Verdana" panose="020B0604030504040204" pitchFamily="34" charset="0"/>
            <a:cs typeface="Verdana" panose="020B0604030504040204" pitchFamily="34" charset="0"/>
          </a:endParaRPr>
        </a:p>
        <a:p>
          <a:pPr lvl="0" algn="l" defTabSz="889000">
            <a:lnSpc>
              <a:spcPct val="90000"/>
            </a:lnSpc>
            <a:spcBef>
              <a:spcPct val="0"/>
            </a:spcBef>
            <a:spcAft>
              <a:spcPct val="35000"/>
            </a:spcAft>
          </a:pPr>
          <a:r>
            <a:rPr lang="fr-BE" sz="2000" b="1"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Group </a:t>
          </a:r>
          <a:r>
            <a:rPr lang="fr-BE" sz="2000" b="1" kern="1200"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exercise</a:t>
          </a:r>
          <a:endParaRPr lang="fr-BE" sz="2000" b="1"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endParaRPr>
        </a:p>
        <a:p>
          <a:pPr lvl="0" algn="l" defTabSz="889000">
            <a:lnSpc>
              <a:spcPct val="90000"/>
            </a:lnSpc>
            <a:spcBef>
              <a:spcPct val="0"/>
            </a:spcBef>
            <a:spcAft>
              <a:spcPct val="35000"/>
            </a:spcAft>
          </a:pPr>
          <a:endParaRPr lang="fr-BE" sz="2000" b="0"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dsp:txBody>
      <dsp:txXfrm>
        <a:off x="814268" y="719235"/>
        <a:ext cx="2930147" cy="653850"/>
      </dsp:txXfrm>
    </dsp:sp>
    <dsp:sp modelId="{673AE304-00D5-4752-A503-F1A754C7E226}">
      <dsp:nvSpPr>
        <dsp:cNvPr id="0" name=""/>
        <dsp:cNvSpPr/>
      </dsp:nvSpPr>
      <dsp:spPr>
        <a:xfrm>
          <a:off x="65385" y="784621"/>
          <a:ext cx="748883" cy="523080"/>
        </a:xfrm>
        <a:prstGeom prst="roundRect">
          <a:avLst>
            <a:gd name="adj" fmla="val 10000"/>
          </a:avLst>
        </a:prstGeom>
        <a:blipFill rotWithShape="1">
          <a:blip xmlns:r="http://schemas.openxmlformats.org/officeDocument/2006/relationships" r:embed="rId2"/>
          <a:stretch>
            <a:fillRect/>
          </a:stretch>
        </a:blip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0C262952-3094-42DC-941E-2203B9E1D824}">
      <dsp:nvSpPr>
        <dsp:cNvPr id="0" name=""/>
        <dsp:cNvSpPr/>
      </dsp:nvSpPr>
      <dsp:spPr>
        <a:xfrm>
          <a:off x="0" y="1438471"/>
          <a:ext cx="3744416" cy="653850"/>
        </a:xfrm>
        <a:prstGeom prst="roundRect">
          <a:avLst>
            <a:gd name="adj" fmla="val 10000"/>
          </a:avLst>
        </a:prstGeom>
        <a:solidFill>
          <a:srgbClr val="00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BE" sz="2000"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 </a:t>
          </a:r>
          <a:r>
            <a:rPr lang="fr-BE" sz="2000" b="1" kern="1200"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Structured</a:t>
          </a:r>
          <a:r>
            <a:rPr lang="fr-BE" sz="2000" b="1"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  interview</a:t>
          </a:r>
          <a:endParaRPr lang="fr-BE" sz="2000" b="1" kern="1200" dirty="0">
            <a:solidFill>
              <a:srgbClr val="FFFFFF"/>
            </a:solidFill>
            <a:latin typeface="Century Gothic" panose="020B0502020202020204" pitchFamily="34" charset="0"/>
            <a:ea typeface="Verdana" panose="020B0604030504040204" pitchFamily="34" charset="0"/>
            <a:cs typeface="Verdana" panose="020B0604030504040204" pitchFamily="34" charset="0"/>
          </a:endParaRPr>
        </a:p>
      </dsp:txBody>
      <dsp:txXfrm>
        <a:off x="814268" y="1438471"/>
        <a:ext cx="2930147" cy="653850"/>
      </dsp:txXfrm>
    </dsp:sp>
    <dsp:sp modelId="{0B802DA2-526A-4FA9-992D-2711B7CA1C6F}">
      <dsp:nvSpPr>
        <dsp:cNvPr id="0" name=""/>
        <dsp:cNvSpPr/>
      </dsp:nvSpPr>
      <dsp:spPr>
        <a:xfrm>
          <a:off x="65385" y="1503856"/>
          <a:ext cx="748883" cy="523080"/>
        </a:xfrm>
        <a:prstGeom prst="roundRect">
          <a:avLst>
            <a:gd name="adj" fmla="val 10000"/>
          </a:avLst>
        </a:prstGeom>
        <a:blipFill rotWithShape="1">
          <a:blip xmlns:r="http://schemas.openxmlformats.org/officeDocument/2006/relationships" r:embed="rId3"/>
          <a:stretch>
            <a:fillRect/>
          </a:stretch>
        </a:blip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 modelId="{8109A08C-697C-4610-98BF-EC161E2DC0A5}">
      <dsp:nvSpPr>
        <dsp:cNvPr id="0" name=""/>
        <dsp:cNvSpPr/>
      </dsp:nvSpPr>
      <dsp:spPr>
        <a:xfrm>
          <a:off x="0" y="2157707"/>
          <a:ext cx="3744416" cy="653850"/>
        </a:xfrm>
        <a:prstGeom prst="roundRect">
          <a:avLst>
            <a:gd name="adj" fmla="val 10000"/>
          </a:avLst>
        </a:prstGeom>
        <a:solidFill>
          <a:srgbClr val="00339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BE" sz="2100"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 </a:t>
          </a:r>
          <a:r>
            <a:rPr lang="fr-BE" sz="2000" b="1" kern="1200" dirty="0" smtClean="0">
              <a:solidFill>
                <a:srgbClr val="FFFFFF"/>
              </a:solidFill>
              <a:latin typeface="Century Gothic" panose="020B0502020202020204" pitchFamily="34" charset="0"/>
              <a:ea typeface="Verdana" panose="020B0604030504040204" pitchFamily="34" charset="0"/>
              <a:cs typeface="Verdana" panose="020B0604030504040204" pitchFamily="34" charset="0"/>
            </a:rPr>
            <a:t>Oral </a:t>
          </a:r>
          <a:r>
            <a:rPr lang="fr-BE" sz="2000" b="1" kern="1200" dirty="0" err="1" smtClean="0">
              <a:solidFill>
                <a:srgbClr val="FFFFFF"/>
              </a:solidFill>
              <a:latin typeface="Century Gothic" panose="020B0502020202020204" pitchFamily="34" charset="0"/>
              <a:ea typeface="Verdana" panose="020B0604030504040204" pitchFamily="34" charset="0"/>
              <a:cs typeface="Verdana" panose="020B0604030504040204" pitchFamily="34" charset="0"/>
            </a:rPr>
            <a:t>presentation</a:t>
          </a:r>
          <a:endParaRPr lang="fr-BE" sz="2000" b="1" kern="1200" dirty="0">
            <a:solidFill>
              <a:srgbClr val="FFFFFF"/>
            </a:solidFill>
            <a:latin typeface="Century Gothic" panose="020B0502020202020204" pitchFamily="34" charset="0"/>
            <a:ea typeface="Verdana" panose="020B0604030504040204" pitchFamily="34" charset="0"/>
            <a:cs typeface="Verdana" panose="020B0604030504040204" pitchFamily="34" charset="0"/>
          </a:endParaRPr>
        </a:p>
      </dsp:txBody>
      <dsp:txXfrm>
        <a:off x="814268" y="2157707"/>
        <a:ext cx="2930147" cy="653850"/>
      </dsp:txXfrm>
    </dsp:sp>
    <dsp:sp modelId="{DAF1EA17-3705-4123-89A3-519739220635}">
      <dsp:nvSpPr>
        <dsp:cNvPr id="0" name=""/>
        <dsp:cNvSpPr/>
      </dsp:nvSpPr>
      <dsp:spPr>
        <a:xfrm>
          <a:off x="65385" y="2223092"/>
          <a:ext cx="748883" cy="523080"/>
        </a:xfrm>
        <a:prstGeom prst="roundRect">
          <a:avLst>
            <a:gd name="adj" fmla="val 10000"/>
          </a:avLst>
        </a:prstGeom>
        <a:blipFill rotWithShape="1">
          <a:blip xmlns:r="http://schemas.openxmlformats.org/officeDocument/2006/relationships" r:embed="rId4"/>
          <a:stretch>
            <a:fillRect/>
          </a:stretch>
        </a:blip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295EAE-F4A1-4B6A-A834-50A2840A72BE}">
      <dsp:nvSpPr>
        <dsp:cNvPr id="0" name=""/>
        <dsp:cNvSpPr/>
      </dsp:nvSpPr>
      <dsp:spPr>
        <a:xfrm>
          <a:off x="291" y="356585"/>
          <a:ext cx="1399205" cy="1399205"/>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E5EE4B9-7ADA-4724-9DEC-B5F27F3E69A6}">
      <dsp:nvSpPr>
        <dsp:cNvPr id="0" name=""/>
        <dsp:cNvSpPr/>
      </dsp:nvSpPr>
      <dsp:spPr>
        <a:xfrm>
          <a:off x="228852" y="1568003"/>
          <a:ext cx="1399205" cy="1399205"/>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latin typeface="Century Gothic" pitchFamily="34" charset="0"/>
            </a:rPr>
            <a:t>List of</a:t>
          </a:r>
        </a:p>
        <a:p>
          <a:pPr lvl="0" algn="ctr" defTabSz="711200">
            <a:lnSpc>
              <a:spcPct val="90000"/>
            </a:lnSpc>
            <a:spcBef>
              <a:spcPct val="0"/>
            </a:spcBef>
            <a:spcAft>
              <a:spcPct val="35000"/>
            </a:spcAft>
          </a:pPr>
          <a:r>
            <a:rPr lang="fr-BE" sz="1600" b="1" kern="1200" dirty="0" smtClean="0">
              <a:latin typeface="Century Gothic" pitchFamily="34" charset="0"/>
            </a:rPr>
            <a:t>Successful candidates</a:t>
          </a:r>
          <a:endParaRPr lang="fr-BE" sz="1600" b="1" kern="1200" dirty="0">
            <a:latin typeface="Century Gothic" pitchFamily="34" charset="0"/>
          </a:endParaRPr>
        </a:p>
      </dsp:txBody>
      <dsp:txXfrm>
        <a:off x="228852" y="1568003"/>
        <a:ext cx="1399205" cy="1399205"/>
      </dsp:txXfrm>
    </dsp:sp>
    <dsp:sp modelId="{E357893B-23A6-489F-9169-E3B10FCD1189}">
      <dsp:nvSpPr>
        <dsp:cNvPr id="0" name=""/>
        <dsp:cNvSpPr/>
      </dsp:nvSpPr>
      <dsp:spPr>
        <a:xfrm>
          <a:off x="1710773" y="888083"/>
          <a:ext cx="311276" cy="336209"/>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BE" sz="1500" kern="1200" dirty="0"/>
        </a:p>
      </dsp:txBody>
      <dsp:txXfrm>
        <a:off x="1710773" y="888083"/>
        <a:ext cx="311276" cy="336209"/>
      </dsp:txXfrm>
    </dsp:sp>
    <dsp:sp modelId="{DFFC80CC-738C-45E4-8F06-D0BFD5F974E5}">
      <dsp:nvSpPr>
        <dsp:cNvPr id="0" name=""/>
        <dsp:cNvSpPr/>
      </dsp:nvSpPr>
      <dsp:spPr>
        <a:xfrm>
          <a:off x="2288858" y="356585"/>
          <a:ext cx="1399205" cy="1399205"/>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5ECCCA6-0400-4CF9-920D-03B5B7B9A44D}">
      <dsp:nvSpPr>
        <dsp:cNvPr id="0" name=""/>
        <dsp:cNvSpPr/>
      </dsp:nvSpPr>
      <dsp:spPr>
        <a:xfrm>
          <a:off x="2398109" y="1568003"/>
          <a:ext cx="1399205" cy="1399205"/>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r-BE" sz="1600" b="1" kern="1200" dirty="0" smtClean="0">
            <a:latin typeface="Century Gothic" pitchFamily="34" charset="0"/>
          </a:endParaRPr>
        </a:p>
        <a:p>
          <a:pPr lvl="0" algn="ctr" defTabSz="711200">
            <a:lnSpc>
              <a:spcPct val="90000"/>
            </a:lnSpc>
            <a:spcBef>
              <a:spcPct val="0"/>
            </a:spcBef>
            <a:spcAft>
              <a:spcPct val="35000"/>
            </a:spcAft>
          </a:pPr>
          <a:r>
            <a:rPr lang="fr-BE" sz="1600" b="1" kern="1200" dirty="0" smtClean="0">
              <a:latin typeface="Century Gothic" pitchFamily="34" charset="0"/>
            </a:rPr>
            <a:t>Contact with</a:t>
          </a:r>
        </a:p>
        <a:p>
          <a:pPr lvl="0" algn="ctr" defTabSz="711200">
            <a:lnSpc>
              <a:spcPct val="90000"/>
            </a:lnSpc>
            <a:spcBef>
              <a:spcPct val="0"/>
            </a:spcBef>
            <a:spcAft>
              <a:spcPct val="35000"/>
            </a:spcAft>
          </a:pPr>
          <a:r>
            <a:rPr lang="fr-BE" sz="1600" b="1" kern="1200" dirty="0" smtClean="0">
              <a:latin typeface="Century Gothic" pitchFamily="34" charset="0"/>
            </a:rPr>
            <a:t>EU institutions</a:t>
          </a:r>
        </a:p>
        <a:p>
          <a:pPr lvl="0" algn="ctr" defTabSz="711200">
            <a:lnSpc>
              <a:spcPct val="90000"/>
            </a:lnSpc>
            <a:spcBef>
              <a:spcPct val="0"/>
            </a:spcBef>
            <a:spcAft>
              <a:spcPct val="35000"/>
            </a:spcAft>
          </a:pPr>
          <a:endParaRPr lang="fr-BE" sz="1600" b="1" kern="1200" dirty="0" smtClean="0">
            <a:latin typeface="Century Gothic" pitchFamily="34" charset="0"/>
          </a:endParaRPr>
        </a:p>
      </dsp:txBody>
      <dsp:txXfrm>
        <a:off x="2398109" y="1568003"/>
        <a:ext cx="1399205" cy="1399205"/>
      </dsp:txXfrm>
    </dsp:sp>
    <dsp:sp modelId="{B3097783-AF57-4FFD-9F22-90C8AC7B1D66}">
      <dsp:nvSpPr>
        <dsp:cNvPr id="0" name=""/>
        <dsp:cNvSpPr/>
      </dsp:nvSpPr>
      <dsp:spPr>
        <a:xfrm>
          <a:off x="3902076" y="888083"/>
          <a:ext cx="214012" cy="336209"/>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BE" sz="1500" kern="1200" dirty="0"/>
        </a:p>
      </dsp:txBody>
      <dsp:txXfrm>
        <a:off x="3902076" y="888083"/>
        <a:ext cx="214012" cy="336209"/>
      </dsp:txXfrm>
    </dsp:sp>
    <dsp:sp modelId="{5E92D162-8F24-457E-B432-D91C5910F2AA}">
      <dsp:nvSpPr>
        <dsp:cNvPr id="0" name=""/>
        <dsp:cNvSpPr/>
      </dsp:nvSpPr>
      <dsp:spPr>
        <a:xfrm>
          <a:off x="4299529" y="356585"/>
          <a:ext cx="1399205" cy="1399205"/>
        </a:xfrm>
        <a:prstGeom prst="roundRect">
          <a:avLst>
            <a:gd name="adj" fmla="val 10000"/>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07D3F05-8A51-4015-B6DA-81148D6D017E}">
      <dsp:nvSpPr>
        <dsp:cNvPr id="0" name=""/>
        <dsp:cNvSpPr/>
      </dsp:nvSpPr>
      <dsp:spPr>
        <a:xfrm>
          <a:off x="4567365" y="1568003"/>
          <a:ext cx="1399205" cy="1399205"/>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latin typeface="Century Gothic" pitchFamily="34" charset="0"/>
            </a:rPr>
            <a:t>Job</a:t>
          </a:r>
        </a:p>
        <a:p>
          <a:pPr lvl="0" algn="ctr" defTabSz="711200">
            <a:lnSpc>
              <a:spcPct val="90000"/>
            </a:lnSpc>
            <a:spcBef>
              <a:spcPct val="0"/>
            </a:spcBef>
            <a:spcAft>
              <a:spcPct val="35000"/>
            </a:spcAft>
          </a:pPr>
          <a:r>
            <a:rPr lang="fr-BE" sz="1600" b="1" kern="1200" dirty="0" smtClean="0">
              <a:latin typeface="Century Gothic" pitchFamily="34" charset="0"/>
            </a:rPr>
            <a:t>Interview </a:t>
          </a:r>
          <a:endParaRPr lang="fr-BE" sz="1600" b="1" kern="1200" dirty="0">
            <a:latin typeface="Century Gothic" pitchFamily="34" charset="0"/>
          </a:endParaRPr>
        </a:p>
      </dsp:txBody>
      <dsp:txXfrm>
        <a:off x="4567365" y="1568003"/>
        <a:ext cx="1399205" cy="1399205"/>
      </dsp:txXfrm>
    </dsp:sp>
    <dsp:sp modelId="{20EB6F41-0CF4-4753-BE2E-5954A4B522A9}">
      <dsp:nvSpPr>
        <dsp:cNvPr id="0" name=""/>
        <dsp:cNvSpPr/>
      </dsp:nvSpPr>
      <dsp:spPr>
        <a:xfrm>
          <a:off x="5923447" y="888083"/>
          <a:ext cx="224713" cy="336209"/>
        </a:xfrm>
        <a:prstGeom prst="righ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BE" sz="1500" kern="1200" dirty="0"/>
        </a:p>
      </dsp:txBody>
      <dsp:txXfrm>
        <a:off x="5923447" y="888083"/>
        <a:ext cx="224713" cy="336209"/>
      </dsp:txXfrm>
    </dsp:sp>
    <dsp:sp modelId="{40059C64-415A-4F8C-9827-41813AD9B062}">
      <dsp:nvSpPr>
        <dsp:cNvPr id="0" name=""/>
        <dsp:cNvSpPr/>
      </dsp:nvSpPr>
      <dsp:spPr>
        <a:xfrm>
          <a:off x="6340772" y="356585"/>
          <a:ext cx="1399205" cy="1399205"/>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F106283-7D65-43F2-A72B-DAAFE1E2335E}">
      <dsp:nvSpPr>
        <dsp:cNvPr id="0" name=""/>
        <dsp:cNvSpPr/>
      </dsp:nvSpPr>
      <dsp:spPr>
        <a:xfrm>
          <a:off x="6736622" y="1568003"/>
          <a:ext cx="1399205" cy="1399205"/>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fr-BE" sz="1300" b="1" kern="1200" dirty="0" smtClean="0">
            <a:latin typeface="Century Gothic" pitchFamily="34" charset="0"/>
          </a:endParaRPr>
        </a:p>
        <a:p>
          <a:pPr lvl="0" algn="ctr" defTabSz="577850">
            <a:lnSpc>
              <a:spcPct val="90000"/>
            </a:lnSpc>
            <a:spcBef>
              <a:spcPct val="0"/>
            </a:spcBef>
            <a:spcAft>
              <a:spcPct val="35000"/>
            </a:spcAft>
          </a:pPr>
          <a:r>
            <a:rPr lang="fr-BE" sz="1600" b="1" kern="1200" dirty="0" smtClean="0">
              <a:latin typeface="Century Gothic" pitchFamily="34" charset="0"/>
            </a:rPr>
            <a:t>Recruitment by EU institution</a:t>
          </a:r>
        </a:p>
        <a:p>
          <a:pPr lvl="0" algn="ctr" defTabSz="577850">
            <a:lnSpc>
              <a:spcPct val="90000"/>
            </a:lnSpc>
            <a:spcBef>
              <a:spcPct val="0"/>
            </a:spcBef>
            <a:spcAft>
              <a:spcPct val="35000"/>
            </a:spcAft>
          </a:pPr>
          <a:endParaRPr lang="fr-BE" sz="1300" b="1" kern="1200" dirty="0" smtClean="0">
            <a:latin typeface="Century Gothic" pitchFamily="34" charset="0"/>
          </a:endParaRPr>
        </a:p>
        <a:p>
          <a:pPr lvl="0" algn="ctr" defTabSz="577850">
            <a:lnSpc>
              <a:spcPct val="90000"/>
            </a:lnSpc>
            <a:spcBef>
              <a:spcPct val="0"/>
            </a:spcBef>
            <a:spcAft>
              <a:spcPct val="35000"/>
            </a:spcAft>
          </a:pPr>
          <a:endParaRPr lang="fr-BE" sz="1300" b="1" kern="1200" dirty="0">
            <a:latin typeface="Century Gothic" pitchFamily="34" charset="0"/>
          </a:endParaRPr>
        </a:p>
      </dsp:txBody>
      <dsp:txXfrm>
        <a:off x="6736622" y="1568003"/>
        <a:ext cx="1399205" cy="1399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575" cy="4984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54450" y="0"/>
            <a:ext cx="2949575" cy="4984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1037" y="4722812"/>
            <a:ext cx="5445124" cy="4475162"/>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9444036"/>
            <a:ext cx="2949575" cy="49847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4450" y="9444036"/>
            <a:ext cx="2949575" cy="498475"/>
          </a:xfrm>
          <a:prstGeom prst="rect">
            <a:avLst/>
          </a:prstGeom>
          <a:noFill/>
          <a:ln>
            <a:noFill/>
          </a:ln>
        </p:spPr>
        <p:txBody>
          <a:bodyPr lIns="91550" tIns="45775" rIns="91550" bIns="457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u-careers.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uropa.eu/youreurope/citizens/work/job-search/index_en.htm" TargetMode="External"/><Relationship Id="rId3" Type="http://schemas.openxmlformats.org/officeDocument/2006/relationships/hyperlink" Target="http://europa.eu/epso/doc/epso_planning_en.pdf" TargetMode="External"/><Relationship Id="rId7" Type="http://schemas.openxmlformats.org/officeDocument/2006/relationships/hyperlink" Target="http://europa.eu/epso/apply/today/temporary_en.htm"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c.europa.eu/stages/index_en.htm" TargetMode="External"/><Relationship Id="rId5" Type="http://schemas.openxmlformats.org/officeDocument/2006/relationships/hyperlink" Target="http://europa.eu/epso/discover/prepa_test/disclamer/preparatory_en.htm" TargetMode="External"/><Relationship Id="rId4" Type="http://schemas.openxmlformats.org/officeDocument/2006/relationships/hyperlink" Target="http://europa.eu/epso/discover/prepa_test/sample_test/index_en.ht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p>
            <a:fld id="{BDA5F1E1-F400-43AF-A62C-07020E21ED49}" type="slidenum">
              <a:rPr lang="en-GB" altLang="en-US" smtClean="0"/>
              <a:pPr/>
              <a:t>11</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marL="227013" indent="-227013"/>
            <a:r>
              <a:rPr lang="fr-BE" altLang="en-US" dirty="0" smtClean="0"/>
              <a:t>This </a:t>
            </a:r>
            <a:r>
              <a:rPr lang="fr-BE" altLang="en-US" dirty="0" err="1" smtClean="0"/>
              <a:t>is</a:t>
            </a:r>
            <a:r>
              <a:rPr lang="fr-BE" altLang="en-US" dirty="0" smtClean="0"/>
              <a:t> a </a:t>
            </a:r>
            <a:r>
              <a:rPr lang="fr-BE" altLang="en-US" dirty="0" err="1" smtClean="0"/>
              <a:t>simplified</a:t>
            </a:r>
            <a:r>
              <a:rPr lang="fr-BE" altLang="en-US" dirty="0" smtClean="0"/>
              <a:t> </a:t>
            </a:r>
            <a:r>
              <a:rPr lang="fr-BE" altLang="en-US" dirty="0" err="1" smtClean="0"/>
              <a:t>diagram</a:t>
            </a:r>
            <a:r>
              <a:rPr lang="fr-BE" altLang="en-US" dirty="0" smtClean="0"/>
              <a:t> of the structure of a </a:t>
            </a:r>
            <a:r>
              <a:rPr lang="fr-BE" altLang="en-US" dirty="0" err="1" smtClean="0"/>
              <a:t>competition</a:t>
            </a:r>
            <a:r>
              <a:rPr lang="fr-BE" altLang="en-US" dirty="0" smtClean="0"/>
              <a:t>, </a:t>
            </a:r>
            <a:r>
              <a:rPr lang="fr-BE" altLang="en-US" dirty="0" err="1" smtClean="0"/>
              <a:t>which</a:t>
            </a:r>
            <a:r>
              <a:rPr lang="fr-BE" altLang="en-US" dirty="0" smtClean="0"/>
              <a:t> </a:t>
            </a:r>
            <a:r>
              <a:rPr lang="fr-BE" altLang="en-US" dirty="0" err="1" smtClean="0"/>
              <a:t>does</a:t>
            </a:r>
            <a:r>
              <a:rPr lang="fr-BE" altLang="en-US" dirty="0" smtClean="0"/>
              <a:t> not </a:t>
            </a:r>
            <a:r>
              <a:rPr lang="fr-BE" altLang="en-US" dirty="0" err="1" smtClean="0"/>
              <a:t>reflect</a:t>
            </a:r>
            <a:r>
              <a:rPr lang="fr-BE" altLang="en-US" dirty="0" smtClean="0"/>
              <a:t> all possible variations for </a:t>
            </a:r>
            <a:r>
              <a:rPr lang="fr-BE" altLang="en-US" dirty="0" err="1" smtClean="0"/>
              <a:t>different</a:t>
            </a:r>
            <a:r>
              <a:rPr lang="fr-BE" altLang="en-US" dirty="0" smtClean="0"/>
              <a:t> types of </a:t>
            </a:r>
            <a:r>
              <a:rPr lang="fr-BE" altLang="en-US" dirty="0" err="1" smtClean="0"/>
              <a:t>competitions</a:t>
            </a:r>
            <a:r>
              <a:rPr lang="fr-BE" altLang="en-US" dirty="0" smtClean="0"/>
              <a:t>.</a:t>
            </a:r>
          </a:p>
          <a:p>
            <a:pPr marL="227013" indent="-227013"/>
            <a:endParaRPr lang="fr-BE" altLang="en-US" dirty="0" smtClean="0"/>
          </a:p>
          <a:p>
            <a:pPr marL="227013" indent="-227013">
              <a:buFontTx/>
              <a:buAutoNum type="arabicPeriod"/>
            </a:pPr>
            <a:r>
              <a:rPr lang="fr-BE" altLang="en-US" dirty="0" smtClean="0"/>
              <a:t>Online registration – by </a:t>
            </a:r>
            <a:r>
              <a:rPr lang="fr-BE" altLang="en-US" dirty="0" err="1" smtClean="0"/>
              <a:t>taking</a:t>
            </a:r>
            <a:r>
              <a:rPr lang="fr-BE" altLang="en-US" dirty="0" smtClean="0"/>
              <a:t> self-</a:t>
            </a:r>
            <a:r>
              <a:rPr lang="fr-BE" altLang="en-US" dirty="0" err="1" smtClean="0"/>
              <a:t>selection</a:t>
            </a:r>
            <a:r>
              <a:rPr lang="fr-BE" altLang="en-US" dirty="0" smtClean="0"/>
              <a:t> and self </a:t>
            </a:r>
            <a:r>
              <a:rPr lang="fr-BE" altLang="en-US" dirty="0" err="1" smtClean="0"/>
              <a:t>assessment</a:t>
            </a:r>
            <a:r>
              <a:rPr lang="fr-BE" altLang="en-US" dirty="0" smtClean="0"/>
              <a:t> tests  + </a:t>
            </a:r>
            <a:r>
              <a:rPr lang="fr-BE" altLang="en-US" dirty="0" err="1" smtClean="0"/>
              <a:t>filling</a:t>
            </a:r>
            <a:r>
              <a:rPr lang="fr-BE" altLang="en-US" dirty="0" smtClean="0"/>
              <a:t> out the application </a:t>
            </a:r>
            <a:r>
              <a:rPr lang="fr-BE" altLang="en-US" dirty="0" err="1" smtClean="0"/>
              <a:t>form</a:t>
            </a:r>
            <a:r>
              <a:rPr lang="fr-BE" altLang="en-US" dirty="0" smtClean="0"/>
              <a:t> -</a:t>
            </a:r>
            <a:r>
              <a:rPr lang="fr-BE" altLang="en-US" dirty="0" smtClean="0">
                <a:sym typeface="Wingdings" pitchFamily="2" charset="2"/>
              </a:rPr>
              <a:t> </a:t>
            </a:r>
            <a:r>
              <a:rPr lang="fr-BE" altLang="en-US" dirty="0" err="1" smtClean="0">
                <a:sym typeface="Wingdings" pitchFamily="2" charset="2"/>
              </a:rPr>
              <a:t>reserve</a:t>
            </a:r>
            <a:r>
              <a:rPr lang="fr-BE" altLang="en-US" dirty="0" smtClean="0">
                <a:sym typeface="Wingdings" pitchFamily="2" charset="2"/>
              </a:rPr>
              <a:t> </a:t>
            </a:r>
            <a:r>
              <a:rPr lang="fr-BE" altLang="en-US" dirty="0" err="1" smtClean="0">
                <a:sym typeface="Wingdings" pitchFamily="2" charset="2"/>
              </a:rPr>
              <a:t>some</a:t>
            </a:r>
            <a:r>
              <a:rPr lang="fr-BE" altLang="en-US" dirty="0" smtClean="0">
                <a:sym typeface="Wingdings" pitchFamily="2" charset="2"/>
              </a:rPr>
              <a:t> time to do </a:t>
            </a:r>
            <a:r>
              <a:rPr lang="fr-BE" altLang="en-US" dirty="0" err="1" smtClean="0">
                <a:sym typeface="Wingdings" pitchFamily="2" charset="2"/>
              </a:rPr>
              <a:t>this</a:t>
            </a:r>
            <a:r>
              <a:rPr lang="fr-BE" altLang="en-US" dirty="0" smtClean="0">
                <a:sym typeface="Wingdings" pitchFamily="2" charset="2"/>
              </a:rPr>
              <a:t> (</a:t>
            </a:r>
            <a:r>
              <a:rPr lang="fr-BE" altLang="en-US" dirty="0" err="1" smtClean="0">
                <a:sym typeface="Wingdings" pitchFamily="2" charset="2"/>
              </a:rPr>
              <a:t>these</a:t>
            </a:r>
            <a:r>
              <a:rPr lang="fr-BE" altLang="en-US" dirty="0" smtClean="0">
                <a:sym typeface="Wingdings" pitchFamily="2" charset="2"/>
              </a:rPr>
              <a:t> tests </a:t>
            </a:r>
            <a:r>
              <a:rPr lang="fr-BE" altLang="en-US" dirty="0" err="1" smtClean="0">
                <a:sym typeface="Wingdings" pitchFamily="2" charset="2"/>
              </a:rPr>
              <a:t>can</a:t>
            </a:r>
            <a:r>
              <a:rPr lang="fr-BE" altLang="en-US" dirty="0" smtClean="0">
                <a:sym typeface="Wingdings" pitchFamily="2" charset="2"/>
              </a:rPr>
              <a:t> </a:t>
            </a:r>
            <a:r>
              <a:rPr lang="fr-BE" altLang="en-US" dirty="0" err="1" smtClean="0">
                <a:sym typeface="Wingdings" pitchFamily="2" charset="2"/>
              </a:rPr>
              <a:t>take</a:t>
            </a:r>
            <a:r>
              <a:rPr lang="fr-BE" altLang="en-US" dirty="0" smtClean="0">
                <a:sym typeface="Wingdings" pitchFamily="2" charset="2"/>
              </a:rPr>
              <a:t> up to 2 </a:t>
            </a:r>
            <a:r>
              <a:rPr lang="fr-BE" altLang="en-US" dirty="0" err="1" smtClean="0">
                <a:sym typeface="Wingdings" pitchFamily="2" charset="2"/>
              </a:rPr>
              <a:t>hours</a:t>
            </a:r>
            <a:r>
              <a:rPr lang="fr-BE" altLang="en-US" dirty="0" smtClean="0">
                <a:sym typeface="Wingdings" pitchFamily="2" charset="2"/>
              </a:rPr>
              <a:t>, for the application </a:t>
            </a:r>
            <a:r>
              <a:rPr lang="fr-BE" altLang="en-US" dirty="0" err="1" smtClean="0">
                <a:sym typeface="Wingdings" pitchFamily="2" charset="2"/>
              </a:rPr>
              <a:t>form</a:t>
            </a:r>
            <a:r>
              <a:rPr lang="fr-BE" altLang="en-US" dirty="0" smtClean="0">
                <a:sym typeface="Wingdings" pitchFamily="2" charset="2"/>
              </a:rPr>
              <a:t> </a:t>
            </a:r>
            <a:r>
              <a:rPr lang="fr-BE" altLang="en-US" dirty="0" err="1" smtClean="0">
                <a:sym typeface="Wingdings" pitchFamily="2" charset="2"/>
              </a:rPr>
              <a:t>you</a:t>
            </a:r>
            <a:r>
              <a:rPr lang="fr-BE" altLang="en-US" dirty="0" smtClean="0">
                <a:sym typeface="Wingdings" pitchFamily="2" charset="2"/>
              </a:rPr>
              <a:t> </a:t>
            </a:r>
            <a:r>
              <a:rPr lang="fr-BE" altLang="en-US" dirty="0" err="1" smtClean="0">
                <a:sym typeface="Wingdings" pitchFamily="2" charset="2"/>
              </a:rPr>
              <a:t>need</a:t>
            </a:r>
            <a:r>
              <a:rPr lang="fr-BE" altLang="en-US" dirty="0" smtClean="0">
                <a:sym typeface="Wingdings" pitchFamily="2" charset="2"/>
              </a:rPr>
              <a:t> </a:t>
            </a:r>
            <a:r>
              <a:rPr lang="fr-BE" altLang="en-US" dirty="0" err="1" smtClean="0">
                <a:sym typeface="Wingdings" pitchFamily="2" charset="2"/>
              </a:rPr>
              <a:t>additional</a:t>
            </a:r>
            <a:r>
              <a:rPr lang="fr-BE" altLang="en-US" dirty="0" smtClean="0">
                <a:sym typeface="Wingdings" pitchFamily="2" charset="2"/>
              </a:rPr>
              <a:t> time)</a:t>
            </a:r>
            <a:endParaRPr lang="fr-BE" altLang="en-US" dirty="0" smtClean="0"/>
          </a:p>
          <a:p>
            <a:pPr marL="227013" indent="-227013"/>
            <a:r>
              <a:rPr lang="fr-BE" altLang="en-US" dirty="0" smtClean="0"/>
              <a:t>You </a:t>
            </a:r>
            <a:r>
              <a:rPr lang="fr-BE" altLang="en-US" dirty="0" err="1" smtClean="0"/>
              <a:t>will</a:t>
            </a:r>
            <a:r>
              <a:rPr lang="fr-BE" altLang="en-US" dirty="0" smtClean="0"/>
              <a:t> </a:t>
            </a:r>
            <a:r>
              <a:rPr lang="fr-BE" altLang="en-US" dirty="0" err="1" smtClean="0"/>
              <a:t>be</a:t>
            </a:r>
            <a:r>
              <a:rPr lang="fr-BE" altLang="en-US" dirty="0" smtClean="0"/>
              <a:t> </a:t>
            </a:r>
            <a:r>
              <a:rPr lang="fr-BE" altLang="en-US" dirty="0" err="1" smtClean="0"/>
              <a:t>asked</a:t>
            </a:r>
            <a:r>
              <a:rPr lang="fr-BE" altLang="en-US" dirty="0" smtClean="0"/>
              <a:t> to book a CBT test </a:t>
            </a:r>
            <a:r>
              <a:rPr lang="fr-BE" altLang="en-US" dirty="0" err="1" smtClean="0"/>
              <a:t>appointment</a:t>
            </a:r>
            <a:r>
              <a:rPr lang="fr-BE" altLang="en-US" dirty="0" smtClean="0"/>
              <a:t> </a:t>
            </a:r>
            <a:r>
              <a:rPr lang="fr-BE" altLang="en-US" dirty="0" err="1" smtClean="0"/>
              <a:t>later</a:t>
            </a:r>
            <a:r>
              <a:rPr lang="fr-BE" altLang="en-US" dirty="0" smtClean="0"/>
              <a:t> on -  (via EU </a:t>
            </a:r>
            <a:r>
              <a:rPr lang="fr-BE" altLang="en-US" dirty="0" err="1" smtClean="0"/>
              <a:t>Careers</a:t>
            </a:r>
            <a:r>
              <a:rPr lang="fr-BE" altLang="en-US" dirty="0" smtClean="0"/>
              <a:t> </a:t>
            </a:r>
            <a:r>
              <a:rPr lang="fr-BE" altLang="en-US" dirty="0" err="1" smtClean="0"/>
              <a:t>website</a:t>
            </a:r>
            <a:r>
              <a:rPr lang="fr-BE" altLang="en-US" dirty="0" smtClean="0"/>
              <a:t> and EPSO </a:t>
            </a:r>
            <a:r>
              <a:rPr lang="fr-BE" altLang="en-US" dirty="0" err="1" smtClean="0"/>
              <a:t>Account</a:t>
            </a:r>
            <a:r>
              <a:rPr lang="fr-BE" altLang="en-US" dirty="0" smtClean="0"/>
              <a:t>)</a:t>
            </a:r>
          </a:p>
          <a:p>
            <a:pPr marL="227013" indent="-227013">
              <a:buFontTx/>
              <a:buAutoNum type="arabicPeriod"/>
            </a:pPr>
            <a:r>
              <a:rPr lang="fr-BE" altLang="en-US" dirty="0" err="1" smtClean="0"/>
              <a:t>Sitting</a:t>
            </a:r>
            <a:r>
              <a:rPr lang="fr-BE" altLang="en-US" dirty="0" smtClean="0"/>
              <a:t>  </a:t>
            </a:r>
            <a:r>
              <a:rPr lang="fr-BE" altLang="en-US" dirty="0" err="1" smtClean="0"/>
              <a:t>pre</a:t>
            </a:r>
            <a:r>
              <a:rPr lang="fr-BE" altLang="en-US" dirty="0" smtClean="0"/>
              <a:t>-</a:t>
            </a:r>
            <a:r>
              <a:rPr lang="fr-BE" altLang="en-US" dirty="0" err="1" smtClean="0"/>
              <a:t>selection</a:t>
            </a:r>
            <a:r>
              <a:rPr lang="fr-BE" altLang="en-US" dirty="0" smtClean="0"/>
              <a:t> tests - computer-</a:t>
            </a:r>
            <a:r>
              <a:rPr lang="fr-BE" altLang="en-US" dirty="0" err="1" smtClean="0"/>
              <a:t>based</a:t>
            </a:r>
            <a:r>
              <a:rPr lang="fr-BE" altLang="en-US" dirty="0" smtClean="0"/>
              <a:t> admission tests (</a:t>
            </a:r>
            <a:r>
              <a:rPr lang="fr-BE" altLang="en-US" dirty="0" err="1" smtClean="0"/>
              <a:t>may</a:t>
            </a:r>
            <a:r>
              <a:rPr lang="fr-BE" altLang="en-US" dirty="0" smtClean="0"/>
              <a:t> not </a:t>
            </a:r>
            <a:r>
              <a:rPr lang="fr-BE" altLang="en-US" dirty="0" err="1" smtClean="0"/>
              <a:t>apply</a:t>
            </a:r>
            <a:r>
              <a:rPr lang="fr-BE" altLang="en-US" dirty="0" smtClean="0"/>
              <a:t> for </a:t>
            </a:r>
            <a:r>
              <a:rPr lang="fr-BE" altLang="en-US" dirty="0" err="1" smtClean="0"/>
              <a:t>specialist</a:t>
            </a:r>
            <a:r>
              <a:rPr lang="fr-BE" altLang="en-US" dirty="0" smtClean="0"/>
              <a:t> </a:t>
            </a:r>
            <a:r>
              <a:rPr lang="fr-BE" altLang="en-US" dirty="0" err="1" smtClean="0"/>
              <a:t>competitions</a:t>
            </a:r>
            <a:r>
              <a:rPr lang="fr-BE" altLang="en-US" dirty="0" smtClean="0"/>
              <a:t>) – </a:t>
            </a:r>
            <a:r>
              <a:rPr lang="fr-BE" altLang="en-US" dirty="0" err="1" smtClean="0"/>
              <a:t>details</a:t>
            </a:r>
            <a:r>
              <a:rPr lang="fr-BE" altLang="en-US" dirty="0" smtClean="0"/>
              <a:t> of types of tests on </a:t>
            </a:r>
            <a:r>
              <a:rPr lang="fr-BE" altLang="en-US" dirty="0" err="1" smtClean="0"/>
              <a:t>later</a:t>
            </a:r>
            <a:r>
              <a:rPr lang="fr-BE" altLang="en-US" dirty="0" smtClean="0"/>
              <a:t> </a:t>
            </a:r>
            <a:r>
              <a:rPr lang="fr-BE" altLang="en-US" dirty="0" err="1" smtClean="0"/>
              <a:t>slides</a:t>
            </a:r>
            <a:r>
              <a:rPr lang="fr-BE" altLang="en-US" dirty="0" smtClean="0"/>
              <a:t>.</a:t>
            </a:r>
          </a:p>
          <a:p>
            <a:pPr marL="227013" indent="-227013">
              <a:buFontTx/>
              <a:buAutoNum type="arabicPeriod"/>
            </a:pPr>
            <a:r>
              <a:rPr lang="fr-BE" altLang="en-US" dirty="0" smtClean="0"/>
              <a:t>The candidates </a:t>
            </a:r>
            <a:r>
              <a:rPr lang="fr-BE" altLang="en-US" dirty="0" err="1" smtClean="0"/>
              <a:t>who</a:t>
            </a:r>
            <a:r>
              <a:rPr lang="fr-BE" altLang="en-US" dirty="0" smtClean="0"/>
              <a:t> </a:t>
            </a:r>
            <a:r>
              <a:rPr lang="fr-BE" altLang="en-US" dirty="0" err="1" smtClean="0"/>
              <a:t>achieve</a:t>
            </a:r>
            <a:r>
              <a:rPr lang="fr-BE" altLang="en-US" dirty="0" smtClean="0"/>
              <a:t> the best marks in the </a:t>
            </a:r>
            <a:r>
              <a:rPr lang="fr-BE" altLang="en-US" dirty="0" err="1" smtClean="0"/>
              <a:t>pre</a:t>
            </a:r>
            <a:r>
              <a:rPr lang="fr-BE" altLang="en-US" dirty="0" smtClean="0"/>
              <a:t>-</a:t>
            </a:r>
            <a:r>
              <a:rPr lang="fr-BE" altLang="en-US" dirty="0" err="1" smtClean="0"/>
              <a:t>selection</a:t>
            </a:r>
            <a:r>
              <a:rPr lang="fr-BE" altLang="en-US" dirty="0" smtClean="0"/>
              <a:t> tests are </a:t>
            </a:r>
            <a:r>
              <a:rPr lang="fr-BE" altLang="en-US" dirty="0" err="1" smtClean="0"/>
              <a:t>invited</a:t>
            </a:r>
            <a:r>
              <a:rPr lang="fr-BE" altLang="en-US" dirty="0" smtClean="0"/>
              <a:t> to attend the </a:t>
            </a:r>
            <a:r>
              <a:rPr lang="fr-BE" altLang="en-US" dirty="0" err="1" smtClean="0"/>
              <a:t>intermediairy</a:t>
            </a:r>
            <a:r>
              <a:rPr lang="fr-BE" altLang="en-US" dirty="0" smtClean="0"/>
              <a:t> test in a test centre in Europe. </a:t>
            </a:r>
          </a:p>
          <a:p>
            <a:pPr marL="227013" indent="-227013">
              <a:buFontTx/>
              <a:buAutoNum type="arabicPeriod"/>
            </a:pPr>
            <a:r>
              <a:rPr lang="fr-BE" altLang="en-US" dirty="0" smtClean="0"/>
              <a:t>The candidates </a:t>
            </a:r>
            <a:r>
              <a:rPr lang="fr-BE" altLang="en-US" dirty="0" err="1" smtClean="0"/>
              <a:t>who</a:t>
            </a:r>
            <a:r>
              <a:rPr lang="fr-BE" altLang="en-US" dirty="0" smtClean="0"/>
              <a:t> </a:t>
            </a:r>
            <a:r>
              <a:rPr lang="fr-BE" altLang="en-US" dirty="0" err="1" smtClean="0"/>
              <a:t>achieve</a:t>
            </a:r>
            <a:r>
              <a:rPr lang="fr-BE" altLang="en-US" dirty="0" smtClean="0"/>
              <a:t> the best marks in the </a:t>
            </a:r>
            <a:r>
              <a:rPr lang="fr-BE" altLang="en-US" dirty="0" err="1" smtClean="0"/>
              <a:t>intermediary</a:t>
            </a:r>
            <a:r>
              <a:rPr lang="fr-BE" altLang="en-US" dirty="0" smtClean="0"/>
              <a:t> tests are </a:t>
            </a:r>
            <a:r>
              <a:rPr lang="fr-BE" altLang="en-US" dirty="0" err="1" smtClean="0"/>
              <a:t>invited</a:t>
            </a:r>
            <a:r>
              <a:rPr lang="fr-BE" altLang="en-US" dirty="0" smtClean="0"/>
              <a:t> to attend an </a:t>
            </a:r>
            <a:r>
              <a:rPr lang="fr-BE" altLang="en-US" dirty="0" err="1" smtClean="0"/>
              <a:t>assessment</a:t>
            </a:r>
            <a:r>
              <a:rPr lang="fr-BE" altLang="en-US" dirty="0" smtClean="0"/>
              <a:t> centre in Brussels – </a:t>
            </a:r>
            <a:r>
              <a:rPr lang="fr-BE" altLang="en-US" dirty="0" err="1" smtClean="0"/>
              <a:t>details</a:t>
            </a:r>
            <a:r>
              <a:rPr lang="fr-BE" altLang="en-US" dirty="0" smtClean="0"/>
              <a:t> on </a:t>
            </a:r>
            <a:r>
              <a:rPr lang="fr-BE" altLang="en-US" dirty="0" err="1" smtClean="0"/>
              <a:t>later</a:t>
            </a:r>
            <a:r>
              <a:rPr lang="fr-BE" altLang="en-US" dirty="0" smtClean="0"/>
              <a:t> </a:t>
            </a:r>
            <a:r>
              <a:rPr lang="fr-BE" altLang="en-US" dirty="0" err="1" smtClean="0"/>
              <a:t>slides</a:t>
            </a:r>
            <a:r>
              <a:rPr lang="fr-BE" altLang="en-US" dirty="0" smtClean="0"/>
              <a:t>.</a:t>
            </a:r>
          </a:p>
          <a:p>
            <a:pPr marL="227013" indent="-227013">
              <a:buFontTx/>
              <a:buAutoNum type="arabicPeriod"/>
            </a:pPr>
            <a:r>
              <a:rPr lang="fr-BE" altLang="en-US" dirty="0" smtClean="0"/>
              <a:t>The candidates </a:t>
            </a:r>
            <a:r>
              <a:rPr lang="fr-BE" altLang="en-US" dirty="0" err="1" smtClean="0"/>
              <a:t>who</a:t>
            </a:r>
            <a:r>
              <a:rPr lang="fr-BE" altLang="en-US" dirty="0" smtClean="0"/>
              <a:t> </a:t>
            </a:r>
            <a:r>
              <a:rPr lang="fr-BE" altLang="en-US" dirty="0" err="1" smtClean="0"/>
              <a:t>achieve</a:t>
            </a:r>
            <a:r>
              <a:rPr lang="fr-BE" altLang="en-US" dirty="0" smtClean="0"/>
              <a:t> the </a:t>
            </a:r>
            <a:r>
              <a:rPr lang="fr-BE" altLang="en-US" dirty="0" err="1" smtClean="0"/>
              <a:t>highest</a:t>
            </a:r>
            <a:r>
              <a:rPr lang="fr-BE" altLang="en-US" dirty="0" smtClean="0"/>
              <a:t> </a:t>
            </a:r>
            <a:r>
              <a:rPr lang="fr-BE" altLang="en-US" dirty="0" err="1" smtClean="0"/>
              <a:t>aggregate</a:t>
            </a:r>
            <a:r>
              <a:rPr lang="fr-BE" altLang="en-US" dirty="0" smtClean="0"/>
              <a:t> marks </a:t>
            </a:r>
            <a:r>
              <a:rPr lang="fr-BE" altLang="en-US" dirty="0" err="1" smtClean="0"/>
              <a:t>at</a:t>
            </a:r>
            <a:r>
              <a:rPr lang="fr-BE" altLang="en-US" dirty="0" smtClean="0"/>
              <a:t> the </a:t>
            </a:r>
            <a:r>
              <a:rPr lang="fr-BE" altLang="en-US" dirty="0" err="1" smtClean="0"/>
              <a:t>assessment</a:t>
            </a:r>
            <a:r>
              <a:rPr lang="fr-BE" altLang="en-US" dirty="0" smtClean="0"/>
              <a:t> centre </a:t>
            </a:r>
            <a:r>
              <a:rPr lang="fr-BE" altLang="en-US" dirty="0" err="1" smtClean="0"/>
              <a:t>will</a:t>
            </a:r>
            <a:r>
              <a:rPr lang="fr-BE" altLang="en-US" dirty="0" smtClean="0"/>
              <a:t> </a:t>
            </a:r>
            <a:r>
              <a:rPr lang="fr-BE" altLang="en-US" dirty="0" err="1" smtClean="0"/>
              <a:t>be</a:t>
            </a:r>
            <a:r>
              <a:rPr lang="fr-BE" altLang="en-US" dirty="0" smtClean="0"/>
              <a:t> </a:t>
            </a:r>
            <a:r>
              <a:rPr lang="fr-BE" altLang="en-US" dirty="0" err="1" smtClean="0"/>
              <a:t>included</a:t>
            </a:r>
            <a:r>
              <a:rPr lang="fr-BE" altLang="en-US" dirty="0" smtClean="0"/>
              <a:t> on a </a:t>
            </a:r>
            <a:r>
              <a:rPr lang="fr-BE" altLang="en-US" dirty="0" err="1" smtClean="0"/>
              <a:t>reserve</a:t>
            </a:r>
            <a:r>
              <a:rPr lang="fr-BE" altLang="en-US" dirty="0" smtClean="0"/>
              <a:t> </a:t>
            </a:r>
            <a:r>
              <a:rPr lang="fr-BE" altLang="en-US" dirty="0" err="1" smtClean="0"/>
              <a:t>list</a:t>
            </a:r>
            <a:r>
              <a:rPr lang="fr-BE" altLang="en-US" dirty="0" smtClean="0"/>
              <a:t> (</a:t>
            </a:r>
            <a:r>
              <a:rPr lang="fr-BE" altLang="en-US" dirty="0" err="1" smtClean="0"/>
              <a:t>subject</a:t>
            </a:r>
            <a:r>
              <a:rPr lang="fr-BE" altLang="en-US" dirty="0" smtClean="0"/>
              <a:t> to proof </a:t>
            </a:r>
            <a:r>
              <a:rPr lang="fr-BE" altLang="en-US" dirty="0" err="1" smtClean="0"/>
              <a:t>that</a:t>
            </a:r>
            <a:r>
              <a:rPr lang="fr-BE" altLang="en-US" dirty="0" smtClean="0"/>
              <a:t> </a:t>
            </a:r>
            <a:r>
              <a:rPr lang="fr-BE" altLang="en-US" dirty="0" err="1" smtClean="0"/>
              <a:t>they</a:t>
            </a:r>
            <a:r>
              <a:rPr lang="fr-BE" altLang="en-US" dirty="0" smtClean="0"/>
              <a:t> </a:t>
            </a:r>
            <a:r>
              <a:rPr lang="fr-BE" altLang="en-US" dirty="0" err="1" smtClean="0"/>
              <a:t>meet</a:t>
            </a:r>
            <a:r>
              <a:rPr lang="fr-BE" altLang="en-US" dirty="0" smtClean="0"/>
              <a:t> all the </a:t>
            </a:r>
            <a:r>
              <a:rPr lang="fr-BE" altLang="en-US" dirty="0" err="1" smtClean="0"/>
              <a:t>eligibility</a:t>
            </a:r>
            <a:r>
              <a:rPr lang="fr-BE" altLang="en-US" dirty="0" smtClean="0"/>
              <a:t> </a:t>
            </a:r>
            <a:r>
              <a:rPr lang="fr-BE" altLang="en-US" dirty="0" err="1" smtClean="0"/>
              <a:t>requirements</a:t>
            </a:r>
            <a:r>
              <a:rPr lang="fr-BE" altLang="en-US" dirty="0" smtClean="0"/>
              <a:t>) and are </a:t>
            </a:r>
            <a:r>
              <a:rPr lang="fr-BE" altLang="en-US" dirty="0" err="1" smtClean="0"/>
              <a:t>then</a:t>
            </a:r>
            <a:r>
              <a:rPr lang="fr-BE" altLang="en-US" dirty="0" smtClean="0"/>
              <a:t> </a:t>
            </a:r>
            <a:r>
              <a:rPr lang="fr-BE" altLang="en-US" dirty="0" err="1" smtClean="0"/>
              <a:t>available</a:t>
            </a:r>
            <a:r>
              <a:rPr lang="fr-BE" altLang="en-US" dirty="0" smtClean="0"/>
              <a:t> for </a:t>
            </a:r>
            <a:r>
              <a:rPr lang="fr-BE" altLang="en-US" dirty="0" err="1" smtClean="0"/>
              <a:t>recruitment</a:t>
            </a:r>
            <a:r>
              <a:rPr lang="fr-BE" altLang="en-US" dirty="0" smtClean="0"/>
              <a:t> by an </a:t>
            </a:r>
            <a:r>
              <a:rPr lang="fr-BE" altLang="en-US" dirty="0" err="1" smtClean="0"/>
              <a:t>institutiton</a:t>
            </a:r>
            <a:r>
              <a:rPr lang="fr-BE" altLang="en-US" dirty="0" smtClean="0"/>
              <a:t>).</a:t>
            </a:r>
            <a:endParaRPr lang="en-GB" altLang="en-US" dirty="0" smtClean="0"/>
          </a:p>
          <a:p>
            <a:pPr marL="227013" indent="-227013" eaLnBrk="1" hangingPunct="1"/>
            <a:endParaRPr lang="en-US" altLang="en-US" b="1" dirty="0" smtClean="0">
              <a:solidFill>
                <a:srgbClr val="003399"/>
              </a:solidFill>
              <a:latin typeface="Century Gothic" pitchFamily="34" charset="0"/>
            </a:endParaRPr>
          </a:p>
          <a:p>
            <a:pPr marL="227013" indent="-227013">
              <a:lnSpc>
                <a:spcPct val="80000"/>
              </a:lnSpc>
              <a:spcBef>
                <a:spcPct val="0"/>
              </a:spcBef>
              <a:spcAft>
                <a:spcPct val="20000"/>
              </a:spcAft>
            </a:pPr>
            <a:r>
              <a:rPr lang="en-US" altLang="en-US" sz="2800" dirty="0" smtClean="0"/>
              <a:t>Entry by open competition:  </a:t>
            </a:r>
            <a:r>
              <a:rPr lang="en-US" altLang="en-US" sz="2000" i="1" dirty="0" smtClean="0"/>
              <a:t>Notice of Competition published in Official Journal of European Union, also available via </a:t>
            </a:r>
            <a:r>
              <a:rPr lang="en-US" altLang="en-US" sz="2000" i="1" dirty="0" smtClean="0">
                <a:hlinkClick r:id="rId3"/>
              </a:rPr>
              <a:t>www.eu-careers.eu</a:t>
            </a:r>
            <a:r>
              <a:rPr lang="en-US" altLang="en-US" sz="2000" dirty="0" smtClean="0"/>
              <a:t> </a:t>
            </a:r>
          </a:p>
          <a:p>
            <a:pPr marL="227013" indent="-227013">
              <a:lnSpc>
                <a:spcPct val="80000"/>
              </a:lnSpc>
              <a:spcBef>
                <a:spcPct val="0"/>
              </a:spcBef>
              <a:spcAft>
                <a:spcPct val="20000"/>
              </a:spcAft>
            </a:pPr>
            <a:r>
              <a:rPr lang="en-US" altLang="en-US" sz="2800" dirty="0" smtClean="0"/>
              <a:t>Single point of entry:  </a:t>
            </a:r>
            <a:r>
              <a:rPr lang="en-US" altLang="en-US" sz="2000" i="1" dirty="0" smtClean="0"/>
              <a:t>European Personnel Selection Office (EPSO) - </a:t>
            </a:r>
            <a:r>
              <a:rPr lang="en-US" altLang="en-US" sz="2000" dirty="0" smtClean="0"/>
              <a:t>Apply online at: </a:t>
            </a:r>
            <a:r>
              <a:rPr lang="en-US" altLang="en-US" sz="2000" dirty="0" smtClean="0">
                <a:hlinkClick r:id="rId3"/>
              </a:rPr>
              <a:t>www.</a:t>
            </a:r>
            <a:r>
              <a:rPr lang="en-GB" altLang="en-US" sz="2000" dirty="0" smtClean="0">
                <a:hlinkClick r:id="rId3"/>
              </a:rPr>
              <a:t>eu-careers.eu</a:t>
            </a:r>
            <a:endParaRPr lang="en-GB" altLang="en-US" sz="2000" dirty="0" smtClean="0"/>
          </a:p>
          <a:p>
            <a:pPr lvl="1">
              <a:lnSpc>
                <a:spcPct val="80000"/>
              </a:lnSpc>
              <a:spcBef>
                <a:spcPct val="0"/>
              </a:spcBef>
              <a:spcAft>
                <a:spcPct val="80000"/>
              </a:spcAft>
            </a:pPr>
            <a:endParaRPr lang="en-US" altLang="en-US" sz="2000" i="1" dirty="0" smtClean="0"/>
          </a:p>
          <a:p>
            <a:pPr marL="227013" indent="-227013">
              <a:lnSpc>
                <a:spcPct val="80000"/>
              </a:lnSpc>
            </a:pPr>
            <a:r>
              <a:rPr lang="en-US" altLang="en-US" dirty="0" err="1" smtClean="0"/>
              <a:t>Organised</a:t>
            </a:r>
            <a:r>
              <a:rPr lang="en-US" altLang="en-US" dirty="0" smtClean="0"/>
              <a:t> in annual cycles for general profiles</a:t>
            </a:r>
          </a:p>
          <a:p>
            <a:pPr marL="227013" indent="-227013">
              <a:lnSpc>
                <a:spcPct val="80000"/>
              </a:lnSpc>
            </a:pPr>
            <a:endParaRPr lang="en-GB" altLang="en-US" dirty="0" smtClean="0"/>
          </a:p>
          <a:p>
            <a:pPr marL="227013" indent="-227013">
              <a:lnSpc>
                <a:spcPct val="80000"/>
              </a:lnSpc>
            </a:pPr>
            <a:r>
              <a:rPr lang="en-GB" altLang="en-US" dirty="0" smtClean="0"/>
              <a:t>The European institutions select future officials through open competitions, which involve a series of competitive examinations.</a:t>
            </a:r>
          </a:p>
          <a:p>
            <a:pPr marL="227013" indent="-227013">
              <a:lnSpc>
                <a:spcPct val="80000"/>
              </a:lnSpc>
            </a:pPr>
            <a:r>
              <a:rPr lang="en-GB" altLang="en-US" dirty="0" smtClean="0"/>
              <a:t>Competitions are open to all citizens of the European Union who meet the specified requirements. This procedure gives all candidates a fair chance to demonstrate their abilities and guarantees selection based on merit while observing the principle of equal treatment.</a:t>
            </a:r>
          </a:p>
          <a:p>
            <a:pPr marL="227013" indent="-227013">
              <a:lnSpc>
                <a:spcPct val="80000"/>
              </a:lnSpc>
            </a:pPr>
            <a:endParaRPr lang="fr-BE" altLang="en-US" dirty="0" smtClean="0"/>
          </a:p>
          <a:p>
            <a:pPr marL="227013" indent="-227013">
              <a:lnSpc>
                <a:spcPct val="80000"/>
              </a:lnSpc>
            </a:pPr>
            <a:r>
              <a:rPr lang="fr-BE" altLang="en-US" dirty="0" smtClean="0"/>
              <a:t>A Notice of </a:t>
            </a:r>
            <a:r>
              <a:rPr lang="fr-BE" altLang="en-US" dirty="0" err="1" smtClean="0"/>
              <a:t>Competition</a:t>
            </a:r>
            <a:r>
              <a:rPr lang="fr-BE" altLang="en-US" dirty="0" smtClean="0"/>
              <a:t> (24 </a:t>
            </a:r>
            <a:r>
              <a:rPr lang="fr-BE" altLang="en-US" dirty="0" err="1" smtClean="0"/>
              <a:t>languages</a:t>
            </a:r>
            <a:r>
              <a:rPr lang="fr-BE" altLang="en-US" dirty="0" smtClean="0"/>
              <a:t>) setting out the </a:t>
            </a:r>
            <a:r>
              <a:rPr lang="fr-BE" altLang="en-US" dirty="0" err="1" smtClean="0"/>
              <a:t>requirements</a:t>
            </a:r>
            <a:r>
              <a:rPr lang="fr-BE" altLang="en-US" dirty="0" smtClean="0"/>
              <a:t> for </a:t>
            </a:r>
            <a:r>
              <a:rPr lang="fr-BE" altLang="en-US" dirty="0" err="1" smtClean="0"/>
              <a:t>each</a:t>
            </a:r>
            <a:r>
              <a:rPr lang="fr-BE" altLang="en-US" dirty="0" smtClean="0"/>
              <a:t> </a:t>
            </a:r>
            <a:r>
              <a:rPr lang="fr-BE" altLang="en-US" dirty="0" err="1" smtClean="0"/>
              <a:t>competition</a:t>
            </a:r>
            <a:r>
              <a:rPr lang="fr-BE" altLang="en-US" dirty="0" smtClean="0"/>
              <a:t> </a:t>
            </a:r>
            <a:r>
              <a:rPr lang="fr-BE" altLang="en-US" dirty="0" err="1" smtClean="0"/>
              <a:t>is</a:t>
            </a:r>
            <a:r>
              <a:rPr lang="fr-BE" altLang="en-US" dirty="0" smtClean="0"/>
              <a:t> </a:t>
            </a:r>
            <a:r>
              <a:rPr lang="fr-BE" altLang="en-US" dirty="0" err="1" smtClean="0"/>
              <a:t>published</a:t>
            </a:r>
            <a:r>
              <a:rPr lang="fr-BE" altLang="en-US" dirty="0" smtClean="0"/>
              <a:t> in the Official Journal of the </a:t>
            </a:r>
            <a:r>
              <a:rPr lang="fr-BE" altLang="en-US" dirty="0" err="1" smtClean="0"/>
              <a:t>European</a:t>
            </a:r>
            <a:r>
              <a:rPr lang="fr-BE" altLang="en-US" dirty="0" smtClean="0"/>
              <a:t> Union and </a:t>
            </a:r>
            <a:r>
              <a:rPr lang="fr-BE" altLang="en-US" dirty="0" err="1" smtClean="0"/>
              <a:t>can</a:t>
            </a:r>
            <a:r>
              <a:rPr lang="fr-BE" altLang="en-US" dirty="0" smtClean="0"/>
              <a:t> </a:t>
            </a:r>
            <a:r>
              <a:rPr lang="fr-BE" altLang="en-US" dirty="0" err="1" smtClean="0"/>
              <a:t>be</a:t>
            </a:r>
            <a:r>
              <a:rPr lang="fr-BE" altLang="en-US" dirty="0" smtClean="0"/>
              <a:t> </a:t>
            </a:r>
            <a:r>
              <a:rPr lang="fr-BE" altLang="en-US" dirty="0" err="1" smtClean="0"/>
              <a:t>accessed</a:t>
            </a:r>
            <a:r>
              <a:rPr lang="fr-BE" altLang="en-US" dirty="0" smtClean="0"/>
              <a:t> via the EU </a:t>
            </a:r>
            <a:r>
              <a:rPr lang="fr-BE" altLang="en-US" dirty="0" err="1" smtClean="0"/>
              <a:t>Careers</a:t>
            </a:r>
            <a:r>
              <a:rPr lang="fr-BE" altLang="en-US" dirty="0" smtClean="0"/>
              <a:t> </a:t>
            </a:r>
            <a:r>
              <a:rPr lang="fr-BE" altLang="en-US" dirty="0" err="1" smtClean="0"/>
              <a:t>website</a:t>
            </a:r>
            <a:r>
              <a:rPr lang="fr-BE" altLang="en-US" dirty="0" smtClean="0"/>
              <a:t>. Online registration to </a:t>
            </a:r>
            <a:r>
              <a:rPr lang="fr-BE" altLang="en-US" dirty="0" err="1" smtClean="0"/>
              <a:t>competitions</a:t>
            </a:r>
            <a:r>
              <a:rPr lang="fr-BE" altLang="en-US" dirty="0" smtClean="0"/>
              <a:t> </a:t>
            </a:r>
            <a:r>
              <a:rPr lang="fr-BE" altLang="en-US" dirty="0" err="1" smtClean="0"/>
              <a:t>is</a:t>
            </a:r>
            <a:r>
              <a:rPr lang="fr-BE" altLang="en-US" dirty="0" smtClean="0"/>
              <a:t> via the </a:t>
            </a:r>
            <a:r>
              <a:rPr lang="fr-BE" altLang="en-US" dirty="0" err="1" smtClean="0"/>
              <a:t>same</a:t>
            </a:r>
            <a:r>
              <a:rPr lang="fr-BE" altLang="en-US" dirty="0" smtClean="0"/>
              <a:t> </a:t>
            </a:r>
            <a:r>
              <a:rPr lang="fr-BE" altLang="en-US" dirty="0" err="1" smtClean="0"/>
              <a:t>website</a:t>
            </a:r>
            <a:r>
              <a:rPr lang="fr-BE" altLang="en-US" dirty="0" smtClean="0"/>
              <a:t> (in English, French or </a:t>
            </a:r>
            <a:r>
              <a:rPr lang="fr-BE" altLang="en-US" dirty="0" err="1" smtClean="0"/>
              <a:t>German</a:t>
            </a:r>
            <a:r>
              <a:rPr lang="fr-BE" altLang="en-US" dirty="0" smtClean="0"/>
              <a:t>).</a:t>
            </a:r>
          </a:p>
          <a:p>
            <a:pPr marL="227013" indent="-227013">
              <a:lnSpc>
                <a:spcPct val="80000"/>
              </a:lnSpc>
            </a:pPr>
            <a:endParaRPr lang="fr-BE" altLang="en-US" dirty="0" smtClean="0"/>
          </a:p>
          <a:p>
            <a:pPr marL="227013" indent="-227013">
              <a:lnSpc>
                <a:spcPct val="80000"/>
              </a:lnSpc>
            </a:pPr>
            <a:r>
              <a:rPr lang="en-GB" altLang="en-US" dirty="0" smtClean="0"/>
              <a:t>A selection board is appointed to select the best candidates in the light of the requirements set out in the competition notice. The board compares the candidates’ performance in order to assess their suitability for the duties described in the notice. Its task is not only to evaluate their knowledge but also to identify those who are best qualified in terms of merit.</a:t>
            </a:r>
          </a:p>
          <a:p>
            <a:pPr marL="227013" indent="-227013">
              <a:lnSpc>
                <a:spcPct val="80000"/>
              </a:lnSpc>
            </a:pPr>
            <a:r>
              <a:rPr lang="en-GB" altLang="en-US" dirty="0" smtClean="0"/>
              <a:t>Competitions are organised:</a:t>
            </a:r>
          </a:p>
          <a:p>
            <a:pPr marL="227013" indent="-227013">
              <a:lnSpc>
                <a:spcPct val="80000"/>
              </a:lnSpc>
            </a:pPr>
            <a:r>
              <a:rPr lang="en-GB" altLang="en-US" dirty="0" smtClean="0"/>
              <a:t>- either in annual cycles;</a:t>
            </a:r>
            <a:endParaRPr lang="fr-BE" altLang="en-US" dirty="0" smtClean="0"/>
          </a:p>
          <a:p>
            <a:pPr marL="227013" indent="-227013">
              <a:lnSpc>
                <a:spcPct val="80000"/>
              </a:lnSpc>
            </a:pPr>
            <a:r>
              <a:rPr lang="en-GB" altLang="en-US" dirty="0" smtClean="0"/>
              <a:t>- or to meet specific needs of the institutions.</a:t>
            </a:r>
          </a:p>
          <a:p>
            <a:pPr marL="227013" indent="-227013">
              <a:lnSpc>
                <a:spcPct val="80000"/>
              </a:lnSpc>
            </a:pPr>
            <a:r>
              <a:rPr lang="fr-BE" altLang="en-US" dirty="0" smtClean="0"/>
              <a:t>More on the </a:t>
            </a:r>
            <a:r>
              <a:rPr lang="fr-BE" altLang="en-US" dirty="0" err="1" smtClean="0"/>
              <a:t>annual</a:t>
            </a:r>
            <a:r>
              <a:rPr lang="fr-BE" altLang="en-US" dirty="0" smtClean="0"/>
              <a:t> cycles of </a:t>
            </a:r>
            <a:r>
              <a:rPr lang="fr-BE" altLang="en-US" dirty="0" err="1" smtClean="0"/>
              <a:t>competitions</a:t>
            </a:r>
            <a:r>
              <a:rPr lang="fr-BE" altLang="en-US" dirty="0" smtClean="0"/>
              <a:t> on a </a:t>
            </a:r>
            <a:r>
              <a:rPr lang="fr-BE" altLang="en-US" dirty="0" err="1" smtClean="0"/>
              <a:t>later</a:t>
            </a:r>
            <a:r>
              <a:rPr lang="fr-BE" altLang="en-US" dirty="0" smtClean="0"/>
              <a:t> </a:t>
            </a:r>
            <a:r>
              <a:rPr lang="fr-BE" altLang="en-US" dirty="0" err="1" smtClean="0"/>
              <a:t>slide</a:t>
            </a:r>
            <a:r>
              <a:rPr lang="fr-BE" altLang="en-US" dirty="0" smtClean="0"/>
              <a:t>. </a:t>
            </a:r>
          </a:p>
          <a:p>
            <a:pPr marL="227013" indent="-227013">
              <a:lnSpc>
                <a:spcPct val="80000"/>
              </a:lnSpc>
            </a:pPr>
            <a:r>
              <a:rPr lang="en-GB" altLang="en-US" dirty="0" smtClean="0"/>
              <a:t>Candidates who pass a competition are placed on a reserve list from which the institutions draw recruits as and when they need them. The aim of a competition, then, is not to fill a specific post, but to constitute a reserve pool for recruitment.</a:t>
            </a:r>
          </a:p>
          <a:p>
            <a:pPr marL="227013" indent="-227013">
              <a:lnSpc>
                <a:spcPct val="80000"/>
              </a:lnSpc>
            </a:pPr>
            <a:r>
              <a:rPr lang="fr-BE" altLang="en-US" dirty="0" smtClean="0"/>
              <a:t>The </a:t>
            </a:r>
            <a:r>
              <a:rPr lang="fr-BE" altLang="en-US" dirty="0" err="1" smtClean="0"/>
              <a:t>European</a:t>
            </a:r>
            <a:r>
              <a:rPr lang="fr-BE" altLang="en-US" dirty="0" smtClean="0"/>
              <a:t> Personnel </a:t>
            </a:r>
            <a:r>
              <a:rPr lang="fr-BE" altLang="en-US" dirty="0" err="1" smtClean="0"/>
              <a:t>Selection</a:t>
            </a:r>
            <a:r>
              <a:rPr lang="fr-BE" altLang="en-US" dirty="0" smtClean="0"/>
              <a:t> Office (EPSO) </a:t>
            </a:r>
            <a:r>
              <a:rPr lang="fr-BE" altLang="en-US" dirty="0" err="1" smtClean="0"/>
              <a:t>is</a:t>
            </a:r>
            <a:r>
              <a:rPr lang="fr-BE" altLang="en-US" dirty="0" smtClean="0"/>
              <a:t> the </a:t>
            </a:r>
            <a:r>
              <a:rPr lang="fr-BE" altLang="en-US" dirty="0" err="1" smtClean="0"/>
              <a:t>interinstitutional</a:t>
            </a:r>
            <a:r>
              <a:rPr lang="fr-BE" altLang="en-US" dirty="0" smtClean="0"/>
              <a:t> office </a:t>
            </a:r>
            <a:r>
              <a:rPr lang="fr-BE" altLang="en-US" dirty="0" err="1" smtClean="0"/>
              <a:t>responsible</a:t>
            </a:r>
            <a:r>
              <a:rPr lang="fr-BE" altLang="en-US" dirty="0" smtClean="0"/>
              <a:t> for </a:t>
            </a:r>
            <a:r>
              <a:rPr lang="fr-BE" altLang="en-US" dirty="0" err="1" smtClean="0"/>
              <a:t>organising</a:t>
            </a:r>
            <a:r>
              <a:rPr lang="fr-BE" altLang="en-US" dirty="0" smtClean="0"/>
              <a:t> </a:t>
            </a:r>
            <a:r>
              <a:rPr lang="fr-BE" altLang="en-US" dirty="0" err="1" smtClean="0"/>
              <a:t>competitions</a:t>
            </a:r>
            <a:r>
              <a:rPr lang="fr-BE" altLang="en-US" dirty="0" smtClean="0"/>
              <a:t> .</a:t>
            </a:r>
          </a:p>
          <a:p>
            <a:pPr marL="227013" indent="-227013">
              <a:lnSpc>
                <a:spcPct val="80000"/>
              </a:lnSpc>
            </a:pPr>
            <a:r>
              <a:rPr lang="fr-BE" altLang="en-US" dirty="0" err="1" smtClean="0"/>
              <a:t>Two</a:t>
            </a:r>
            <a:r>
              <a:rPr lang="fr-BE" altLang="en-US" dirty="0" smtClean="0"/>
              <a:t>-stage </a:t>
            </a:r>
            <a:r>
              <a:rPr lang="fr-BE" altLang="en-US" dirty="0" err="1" smtClean="0"/>
              <a:t>procedure</a:t>
            </a:r>
            <a:r>
              <a:rPr lang="fr-BE" altLang="en-US" dirty="0" smtClean="0"/>
              <a:t>:</a:t>
            </a:r>
          </a:p>
          <a:p>
            <a:pPr marL="227013" indent="-227013">
              <a:lnSpc>
                <a:spcPct val="80000"/>
              </a:lnSpc>
              <a:buFontTx/>
              <a:buChar char="•"/>
            </a:pPr>
            <a:r>
              <a:rPr lang="fr-BE" altLang="en-US" dirty="0" err="1" smtClean="0"/>
              <a:t>Selection</a:t>
            </a:r>
            <a:endParaRPr lang="fr-BE" altLang="en-US" dirty="0" smtClean="0"/>
          </a:p>
          <a:p>
            <a:pPr marL="227013" indent="-227013">
              <a:lnSpc>
                <a:spcPct val="80000"/>
              </a:lnSpc>
              <a:buFontTx/>
              <a:buChar char="•"/>
            </a:pPr>
            <a:r>
              <a:rPr lang="fr-BE" altLang="en-US" dirty="0" err="1" smtClean="0"/>
              <a:t>Recruitment</a:t>
            </a:r>
            <a:endParaRPr lang="fr-BE" altLang="en-US" dirty="0" smtClean="0"/>
          </a:p>
          <a:p>
            <a:pPr marL="227013" indent="-227013">
              <a:lnSpc>
                <a:spcPct val="80000"/>
              </a:lnSpc>
            </a:pPr>
            <a:r>
              <a:rPr lang="fr-BE" altLang="en-US" dirty="0" smtClean="0"/>
              <a:t>EPSO </a:t>
            </a:r>
            <a:r>
              <a:rPr lang="fr-BE" altLang="en-US" dirty="0" err="1" smtClean="0"/>
              <a:t>is</a:t>
            </a:r>
            <a:r>
              <a:rPr lang="fr-BE" altLang="en-US" dirty="0" smtClean="0"/>
              <a:t> </a:t>
            </a:r>
            <a:r>
              <a:rPr lang="fr-BE" altLang="en-US" dirty="0" err="1" smtClean="0"/>
              <a:t>responsible</a:t>
            </a:r>
            <a:r>
              <a:rPr lang="fr-BE" altLang="en-US" dirty="0" smtClean="0"/>
              <a:t> for the </a:t>
            </a:r>
            <a:r>
              <a:rPr lang="fr-BE" altLang="en-US" dirty="0" err="1" smtClean="0"/>
              <a:t>selection</a:t>
            </a:r>
            <a:r>
              <a:rPr lang="fr-BE" altLang="en-US" dirty="0" smtClean="0"/>
              <a:t> </a:t>
            </a:r>
            <a:r>
              <a:rPr lang="fr-BE" altLang="en-US" dirty="0" err="1" smtClean="0"/>
              <a:t>procedure</a:t>
            </a:r>
            <a:r>
              <a:rPr lang="fr-BE" altLang="en-US" dirty="0" smtClean="0"/>
              <a:t>.</a:t>
            </a:r>
          </a:p>
          <a:p>
            <a:pPr marL="227013" indent="-227013">
              <a:lnSpc>
                <a:spcPct val="80000"/>
              </a:lnSpc>
            </a:pPr>
            <a:r>
              <a:rPr lang="fr-BE" altLang="en-US" dirty="0" smtClean="0"/>
              <a:t>The Institutions are </a:t>
            </a:r>
            <a:r>
              <a:rPr lang="fr-BE" altLang="en-US" dirty="0" err="1" smtClean="0"/>
              <a:t>responsible</a:t>
            </a:r>
            <a:r>
              <a:rPr lang="fr-BE" altLang="en-US" dirty="0" smtClean="0"/>
              <a:t> for </a:t>
            </a:r>
            <a:r>
              <a:rPr lang="fr-BE" altLang="en-US" dirty="0" err="1" smtClean="0"/>
              <a:t>recruitment</a:t>
            </a:r>
            <a:r>
              <a:rPr lang="fr-BE" altLang="en-US" dirty="0" smtClean="0"/>
              <a:t>.</a:t>
            </a:r>
            <a:endParaRPr lang="nl-NL" altLang="en-US" dirty="0" smtClean="0"/>
          </a:p>
          <a:p>
            <a:pPr marL="227013" indent="-227013" eaLnBrk="1" hangingPunct="1"/>
            <a:endParaRPr lang="fr-BE" altLang="en-US" dirty="0" smtClean="0"/>
          </a:p>
          <a:p>
            <a:pPr marL="227013" indent="-227013" eaLnBrk="1" hangingPunct="1"/>
            <a:r>
              <a:rPr lang="fr-BE" altLang="en-US" sz="800" dirty="0" smtClean="0"/>
              <a:t>For the </a:t>
            </a:r>
            <a:r>
              <a:rPr lang="fr-BE" altLang="en-US" sz="800" dirty="0" err="1" smtClean="0"/>
              <a:t>process</a:t>
            </a:r>
            <a:r>
              <a:rPr lang="fr-BE" altLang="en-US" sz="800" dirty="0" smtClean="0"/>
              <a:t>, </a:t>
            </a:r>
            <a:r>
              <a:rPr lang="fr-BE" altLang="en-US" sz="800" dirty="0" err="1" smtClean="0"/>
              <a:t>procedures</a:t>
            </a:r>
            <a:r>
              <a:rPr lang="fr-BE" altLang="en-US" sz="800" dirty="0" smtClean="0"/>
              <a:t> and </a:t>
            </a:r>
            <a:r>
              <a:rPr lang="fr-BE" altLang="en-US" sz="800" dirty="0" err="1" smtClean="0"/>
              <a:t>scoring</a:t>
            </a:r>
            <a:r>
              <a:rPr lang="fr-BE" altLang="en-US" sz="800" dirty="0" smtClean="0"/>
              <a:t> of all tests, </a:t>
            </a:r>
            <a:r>
              <a:rPr lang="fr-BE" altLang="en-US" sz="800" dirty="0" err="1" smtClean="0"/>
              <a:t>you</a:t>
            </a:r>
            <a:r>
              <a:rPr lang="fr-BE" altLang="en-US" sz="800" dirty="0" smtClean="0"/>
              <a:t> </a:t>
            </a:r>
            <a:r>
              <a:rPr lang="fr-BE" altLang="en-US" sz="800" dirty="0" err="1" smtClean="0"/>
              <a:t>can</a:t>
            </a:r>
            <a:r>
              <a:rPr lang="fr-BE" altLang="en-US" sz="800" dirty="0" smtClean="0"/>
              <a:t> </a:t>
            </a:r>
            <a:r>
              <a:rPr lang="fr-BE" altLang="en-US" sz="800" dirty="0" err="1" smtClean="0"/>
              <a:t>find</a:t>
            </a:r>
            <a:r>
              <a:rPr lang="fr-BE" altLang="en-US" sz="800" dirty="0" smtClean="0"/>
              <a:t> all </a:t>
            </a:r>
            <a:r>
              <a:rPr lang="fr-BE" altLang="en-US" sz="800" dirty="0" err="1" smtClean="0"/>
              <a:t>details</a:t>
            </a:r>
            <a:r>
              <a:rPr lang="fr-BE" altLang="en-US" sz="800" dirty="0" smtClean="0"/>
              <a:t> per test in the Notice of </a:t>
            </a:r>
            <a:r>
              <a:rPr lang="fr-BE" altLang="en-US" sz="800" dirty="0" err="1" smtClean="0"/>
              <a:t>Competition</a:t>
            </a:r>
            <a:r>
              <a:rPr lang="fr-BE" altLang="en-US" sz="800" dirty="0" smtClean="0"/>
              <a:t>. </a:t>
            </a:r>
          </a:p>
        </p:txBody>
      </p:sp>
      <p:sp>
        <p:nvSpPr>
          <p:cNvPr id="192" name="Shape 192"/>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29" name="Shape 229"/>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917575"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eaLnBrk="1" hangingPunct="1"/>
            <a:r>
              <a:rPr lang="fr-BE" altLang="en-US" dirty="0" smtClean="0"/>
              <a:t>Under the new </a:t>
            </a:r>
            <a:r>
              <a:rPr lang="fr-BE" altLang="en-US" dirty="0" err="1" smtClean="0"/>
              <a:t>competition</a:t>
            </a:r>
            <a:r>
              <a:rPr lang="fr-BE" altLang="en-US" dirty="0" smtClean="0"/>
              <a:t> </a:t>
            </a:r>
            <a:r>
              <a:rPr lang="fr-BE" altLang="en-US" dirty="0" err="1" smtClean="0"/>
              <a:t>procedures</a:t>
            </a:r>
            <a:r>
              <a:rPr lang="fr-BE" altLang="en-US" dirty="0" smtClean="0"/>
              <a:t>, EPSO uses a standard « </a:t>
            </a:r>
            <a:r>
              <a:rPr lang="fr-BE" altLang="en-US" dirty="0" err="1" smtClean="0"/>
              <a:t>assessment</a:t>
            </a:r>
            <a:r>
              <a:rPr lang="fr-BE" altLang="en-US" dirty="0" smtClean="0"/>
              <a:t> centre » model, </a:t>
            </a:r>
            <a:r>
              <a:rPr lang="fr-BE" altLang="en-US" dirty="0" err="1" smtClean="0"/>
              <a:t>based</a:t>
            </a:r>
            <a:r>
              <a:rPr lang="fr-BE" altLang="en-US" dirty="0" smtClean="0"/>
              <a:t> on </a:t>
            </a:r>
            <a:r>
              <a:rPr lang="fr-BE" altLang="en-US" dirty="0" err="1" smtClean="0"/>
              <a:t>competencies</a:t>
            </a:r>
            <a:r>
              <a:rPr lang="fr-BE" altLang="en-US" dirty="0" smtClean="0"/>
              <a:t>. This model has been </a:t>
            </a:r>
            <a:r>
              <a:rPr lang="fr-BE" altLang="en-US" dirty="0" err="1" smtClean="0"/>
              <a:t>chosen</a:t>
            </a:r>
            <a:r>
              <a:rPr lang="fr-BE" altLang="en-US" dirty="0" smtClean="0"/>
              <a:t> by the institutions to </a:t>
            </a:r>
            <a:r>
              <a:rPr lang="fr-BE" altLang="en-US" dirty="0" err="1" smtClean="0"/>
              <a:t>be</a:t>
            </a:r>
            <a:r>
              <a:rPr lang="fr-BE" altLang="en-US" dirty="0" smtClean="0"/>
              <a:t> able to </a:t>
            </a:r>
            <a:r>
              <a:rPr lang="fr-BE" altLang="en-US" dirty="0" err="1" smtClean="0"/>
              <a:t>identify</a:t>
            </a:r>
            <a:r>
              <a:rPr lang="fr-BE" altLang="en-US" dirty="0" smtClean="0"/>
              <a:t> the </a:t>
            </a:r>
            <a:r>
              <a:rPr lang="fr-BE" altLang="en-US" dirty="0" err="1" smtClean="0"/>
              <a:t>most</a:t>
            </a:r>
            <a:r>
              <a:rPr lang="fr-BE" altLang="en-US" dirty="0" smtClean="0"/>
              <a:t> </a:t>
            </a:r>
            <a:r>
              <a:rPr lang="fr-BE" altLang="en-US" dirty="0" err="1" smtClean="0"/>
              <a:t>suitable</a:t>
            </a:r>
            <a:r>
              <a:rPr lang="fr-BE" altLang="en-US" dirty="0" smtClean="0"/>
              <a:t> and </a:t>
            </a:r>
            <a:r>
              <a:rPr lang="fr-BE" altLang="en-US" dirty="0" err="1" smtClean="0"/>
              <a:t>competent</a:t>
            </a:r>
            <a:r>
              <a:rPr lang="fr-BE" altLang="en-US" dirty="0" smtClean="0"/>
              <a:t> candidates for the profile </a:t>
            </a:r>
            <a:r>
              <a:rPr lang="fr-BE" altLang="en-US" dirty="0" err="1" smtClean="0"/>
              <a:t>required</a:t>
            </a:r>
            <a:r>
              <a:rPr lang="fr-BE" altLang="en-US" dirty="0" smtClean="0"/>
              <a:t>. </a:t>
            </a:r>
            <a:r>
              <a:rPr lang="fr-BE" altLang="en-US" dirty="0" err="1" smtClean="0"/>
              <a:t>After</a:t>
            </a:r>
            <a:r>
              <a:rPr lang="fr-BE" altLang="en-US" dirty="0" smtClean="0"/>
              <a:t> the admission tests, candidates are </a:t>
            </a:r>
            <a:r>
              <a:rPr lang="fr-BE" altLang="en-US" dirty="0" err="1" smtClean="0"/>
              <a:t>invited</a:t>
            </a:r>
            <a:r>
              <a:rPr lang="fr-BE" altLang="en-US" dirty="0" smtClean="0"/>
              <a:t> to an </a:t>
            </a:r>
            <a:r>
              <a:rPr lang="fr-BE" altLang="en-US" dirty="0" err="1" smtClean="0"/>
              <a:t>assessment</a:t>
            </a:r>
            <a:r>
              <a:rPr lang="fr-BE" altLang="en-US" dirty="0" smtClean="0"/>
              <a:t> centre session, </a:t>
            </a:r>
            <a:r>
              <a:rPr lang="fr-BE" altLang="en-US" dirty="0" err="1" smtClean="0"/>
              <a:t>which</a:t>
            </a:r>
            <a:r>
              <a:rPr lang="fr-BE" altLang="en-US" dirty="0" smtClean="0"/>
              <a:t> </a:t>
            </a:r>
            <a:r>
              <a:rPr lang="fr-BE" altLang="en-US" dirty="0" err="1" smtClean="0"/>
              <a:t>is</a:t>
            </a:r>
            <a:r>
              <a:rPr lang="fr-BE" altLang="en-US" dirty="0" smtClean="0"/>
              <a:t> </a:t>
            </a:r>
            <a:r>
              <a:rPr lang="fr-BE" altLang="en-US" dirty="0" err="1" smtClean="0"/>
              <a:t>normally</a:t>
            </a:r>
            <a:r>
              <a:rPr lang="fr-BE" altLang="en-US" dirty="0" smtClean="0"/>
              <a:t> </a:t>
            </a:r>
            <a:r>
              <a:rPr lang="fr-BE" altLang="en-US" dirty="0" err="1" smtClean="0"/>
              <a:t>held</a:t>
            </a:r>
            <a:r>
              <a:rPr lang="fr-BE" altLang="en-US" dirty="0" smtClean="0"/>
              <a:t> in Brussels.</a:t>
            </a:r>
          </a:p>
          <a:p>
            <a:pPr eaLnBrk="1" hangingPunct="1"/>
            <a:r>
              <a:rPr lang="fr-BE" altLang="en-US" dirty="0" smtClean="0"/>
              <a:t>In the </a:t>
            </a:r>
            <a:r>
              <a:rPr lang="fr-BE" altLang="en-US" dirty="0" err="1" smtClean="0"/>
              <a:t>assessment</a:t>
            </a:r>
            <a:r>
              <a:rPr lang="fr-BE" altLang="en-US" dirty="0" smtClean="0"/>
              <a:t> centre, candidates </a:t>
            </a:r>
            <a:r>
              <a:rPr lang="fr-BE" altLang="en-US" dirty="0" err="1" smtClean="0"/>
              <a:t>will</a:t>
            </a:r>
            <a:r>
              <a:rPr lang="fr-BE" altLang="en-US" dirty="0" smtClean="0"/>
              <a:t> </a:t>
            </a:r>
            <a:r>
              <a:rPr lang="fr-BE" altLang="en-US" dirty="0" err="1" smtClean="0"/>
              <a:t>be</a:t>
            </a:r>
            <a:r>
              <a:rPr lang="fr-BE" altLang="en-US" dirty="0" smtClean="0"/>
              <a:t> </a:t>
            </a:r>
            <a:r>
              <a:rPr lang="fr-BE" altLang="en-US" dirty="0" err="1" smtClean="0"/>
              <a:t>tested</a:t>
            </a:r>
            <a:r>
              <a:rPr lang="fr-BE" altLang="en-US" dirty="0" smtClean="0"/>
              <a:t> by </a:t>
            </a:r>
            <a:r>
              <a:rPr lang="fr-BE" altLang="en-US" dirty="0" err="1" smtClean="0"/>
              <a:t>appropriate</a:t>
            </a:r>
            <a:r>
              <a:rPr lang="fr-BE" altLang="en-US" dirty="0" smtClean="0"/>
              <a:t> instruments. A </a:t>
            </a:r>
            <a:r>
              <a:rPr lang="fr-BE" altLang="en-US" dirty="0" err="1" smtClean="0"/>
              <a:t>detailed</a:t>
            </a:r>
            <a:r>
              <a:rPr lang="fr-BE" altLang="en-US" dirty="0" smtClean="0"/>
              <a:t> </a:t>
            </a:r>
            <a:r>
              <a:rPr lang="fr-BE" altLang="en-US" dirty="0" err="1" smtClean="0"/>
              <a:t>explanation</a:t>
            </a:r>
            <a:r>
              <a:rPr lang="fr-BE" altLang="en-US" dirty="0" smtClean="0"/>
              <a:t> of </a:t>
            </a:r>
            <a:r>
              <a:rPr lang="fr-BE" altLang="en-US" dirty="0" err="1" smtClean="0"/>
              <a:t>these</a:t>
            </a:r>
            <a:r>
              <a:rPr lang="fr-BE" altLang="en-US" dirty="0" smtClean="0"/>
              <a:t> items </a:t>
            </a:r>
            <a:r>
              <a:rPr lang="fr-BE" altLang="en-US" dirty="0" err="1" smtClean="0"/>
              <a:t>will</a:t>
            </a:r>
            <a:r>
              <a:rPr lang="fr-BE" altLang="en-US" dirty="0" smtClean="0"/>
              <a:t> </a:t>
            </a:r>
            <a:r>
              <a:rPr lang="fr-BE" altLang="en-US" dirty="0" err="1" smtClean="0"/>
              <a:t>be</a:t>
            </a:r>
            <a:r>
              <a:rPr lang="fr-BE" altLang="en-US" dirty="0" smtClean="0"/>
              <a:t> </a:t>
            </a:r>
            <a:r>
              <a:rPr lang="fr-BE" altLang="en-US" dirty="0" err="1" smtClean="0"/>
              <a:t>given</a:t>
            </a:r>
            <a:r>
              <a:rPr lang="fr-BE" altLang="en-US" dirty="0" smtClean="0"/>
              <a:t> in the « </a:t>
            </a:r>
            <a:r>
              <a:rPr lang="fr-BE" altLang="en-US" dirty="0" err="1" smtClean="0"/>
              <a:t>Assessment</a:t>
            </a:r>
            <a:r>
              <a:rPr lang="fr-BE" altLang="en-US" dirty="0" smtClean="0"/>
              <a:t> Centre » brochure </a:t>
            </a:r>
            <a:r>
              <a:rPr lang="fr-BE" altLang="en-US" dirty="0" err="1" smtClean="0"/>
              <a:t>that</a:t>
            </a:r>
            <a:r>
              <a:rPr lang="fr-BE" altLang="en-US" dirty="0" smtClean="0"/>
              <a:t> candidates </a:t>
            </a:r>
            <a:r>
              <a:rPr lang="fr-BE" altLang="en-US" dirty="0" err="1" smtClean="0"/>
              <a:t>will</a:t>
            </a:r>
            <a:r>
              <a:rPr lang="fr-BE" altLang="en-US" dirty="0" smtClean="0"/>
              <a:t> </a:t>
            </a:r>
            <a:r>
              <a:rPr lang="fr-BE" altLang="en-US" dirty="0" err="1" smtClean="0"/>
              <a:t>receive</a:t>
            </a:r>
            <a:r>
              <a:rPr lang="fr-BE" altLang="en-US" dirty="0" smtClean="0"/>
              <a:t> </a:t>
            </a:r>
            <a:r>
              <a:rPr lang="fr-BE" altLang="en-US" dirty="0" err="1" smtClean="0"/>
              <a:t>when</a:t>
            </a:r>
            <a:r>
              <a:rPr lang="fr-BE" altLang="en-US" dirty="0" smtClean="0"/>
              <a:t> </a:t>
            </a:r>
            <a:r>
              <a:rPr lang="fr-BE" altLang="en-US" dirty="0" err="1" smtClean="0"/>
              <a:t>invited</a:t>
            </a:r>
            <a:r>
              <a:rPr lang="fr-BE" altLang="en-US" dirty="0" smtClean="0"/>
              <a:t> to </a:t>
            </a:r>
            <a:r>
              <a:rPr lang="fr-BE" altLang="en-US" dirty="0" err="1" smtClean="0"/>
              <a:t>take</a:t>
            </a:r>
            <a:r>
              <a:rPr lang="fr-BE" altLang="en-US" dirty="0" smtClean="0"/>
              <a:t> part in </a:t>
            </a:r>
            <a:r>
              <a:rPr lang="fr-BE" altLang="en-US" dirty="0" err="1" smtClean="0"/>
              <a:t>this</a:t>
            </a:r>
            <a:r>
              <a:rPr lang="fr-BE" altLang="en-US" dirty="0" smtClean="0"/>
              <a:t> stage of the </a:t>
            </a:r>
            <a:r>
              <a:rPr lang="fr-BE" altLang="en-US" dirty="0" err="1" smtClean="0"/>
              <a:t>procedure</a:t>
            </a:r>
            <a:r>
              <a:rPr lang="fr-BE" altLang="en-US" dirty="0" smtClean="0"/>
              <a:t>. The </a:t>
            </a:r>
            <a:r>
              <a:rPr lang="fr-BE" altLang="en-US" dirty="0" err="1" smtClean="0"/>
              <a:t>competition</a:t>
            </a:r>
            <a:r>
              <a:rPr lang="fr-BE" altLang="en-US" dirty="0" smtClean="0"/>
              <a:t> notice </a:t>
            </a:r>
            <a:r>
              <a:rPr lang="fr-BE" altLang="en-US" dirty="0" err="1" smtClean="0"/>
              <a:t>lists</a:t>
            </a:r>
            <a:r>
              <a:rPr lang="fr-BE" altLang="en-US" dirty="0" smtClean="0"/>
              <a:t> the items </a:t>
            </a:r>
            <a:r>
              <a:rPr lang="fr-BE" altLang="en-US" dirty="0" err="1" smtClean="0"/>
              <a:t>used</a:t>
            </a:r>
            <a:r>
              <a:rPr lang="fr-BE" altLang="en-US" dirty="0" smtClean="0"/>
              <a:t> for a </a:t>
            </a:r>
            <a:r>
              <a:rPr lang="fr-BE" altLang="en-US" dirty="0" err="1" smtClean="0"/>
              <a:t>particular</a:t>
            </a:r>
            <a:r>
              <a:rPr lang="fr-BE" altLang="en-US" dirty="0" smtClean="0"/>
              <a:t> </a:t>
            </a:r>
            <a:r>
              <a:rPr lang="fr-BE" altLang="en-US" dirty="0" err="1" smtClean="0"/>
              <a:t>competition</a:t>
            </a:r>
            <a:r>
              <a:rPr lang="fr-BE" altLang="en-US" dirty="0" smtClean="0"/>
              <a:t>.</a:t>
            </a:r>
          </a:p>
        </p:txBody>
      </p:sp>
      <p:sp>
        <p:nvSpPr>
          <p:cNvPr id="297" name="Shape 297"/>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917575" y="746125"/>
            <a:ext cx="4970463" cy="3729038"/>
          </a:xfrm>
          <a:ln/>
        </p:spPr>
      </p:sp>
      <p:sp>
        <p:nvSpPr>
          <p:cNvPr id="84995" name="Notes Placeholder 2"/>
          <p:cNvSpPr>
            <a:spLocks noGrp="1"/>
          </p:cNvSpPr>
          <p:nvPr>
            <p:ph type="body" idx="1"/>
          </p:nvPr>
        </p:nvSpPr>
        <p:spPr>
          <a:noFill/>
          <a:ln/>
        </p:spPr>
        <p:txBody>
          <a:bodyPr/>
          <a:lstStyle/>
          <a:p>
            <a:pPr eaLnBrk="1" hangingPunct="1"/>
            <a:r>
              <a:rPr lang="nl-NL" altLang="en-US" sz="800" smtClean="0">
                <a:solidFill>
                  <a:srgbClr val="2D5EC1"/>
                </a:solidFill>
              </a:rPr>
              <a:t>For a full overview on these competencies and how they are tested, see the Guide to Open Competitions and the notice of competition for the competition you apply for.</a:t>
            </a:r>
          </a:p>
          <a:p>
            <a:pPr eaLnBrk="1" hangingPunct="1"/>
            <a:r>
              <a:rPr lang="nl-NL" altLang="en-US" sz="800" smtClean="0">
                <a:solidFill>
                  <a:srgbClr val="2D5EC1"/>
                </a:solidFill>
              </a:rPr>
              <a:t>It will be published on our website.</a:t>
            </a:r>
          </a:p>
          <a:p>
            <a:pPr eaLnBrk="1" hangingPunct="1"/>
            <a:endParaRPr lang="nl-NL" altLang="en-US" sz="800" smtClean="0">
              <a:solidFill>
                <a:srgbClr val="2D5EC1"/>
              </a:solidFill>
            </a:endParaRPr>
          </a:p>
        </p:txBody>
      </p:sp>
      <p:sp>
        <p:nvSpPr>
          <p:cNvPr id="84996" name="Slide Number Placeholder 3"/>
          <p:cNvSpPr>
            <a:spLocks noGrp="1"/>
          </p:cNvSpPr>
          <p:nvPr>
            <p:ph type="sldNum" sz="quarter" idx="5"/>
          </p:nvPr>
        </p:nvSpPr>
        <p:spPr>
          <a:noFill/>
        </p:spPr>
        <p:txBody>
          <a:bodyPr/>
          <a:lstStyle/>
          <a:p>
            <a:fld id="{C1E83074-E7FA-47A9-95DD-600AB58663A1}" type="slidenum">
              <a:rPr lang="en-GB" altLang="en-US" smtClean="0">
                <a:solidFill>
                  <a:srgbClr val="000000"/>
                </a:solidFill>
              </a:rPr>
              <a:pPr/>
              <a:t>24</a:t>
            </a:fld>
            <a:endParaRPr lang="en-GB"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917575" y="746125"/>
            <a:ext cx="4970463" cy="3729038"/>
          </a:xfrm>
          <a:ln/>
        </p:spPr>
      </p:sp>
      <p:sp>
        <p:nvSpPr>
          <p:cNvPr id="87043" name="Notes Placeholder 2"/>
          <p:cNvSpPr>
            <a:spLocks noGrp="1"/>
          </p:cNvSpPr>
          <p:nvPr>
            <p:ph type="body" idx="1"/>
          </p:nvPr>
        </p:nvSpPr>
        <p:spPr>
          <a:noFill/>
          <a:ln/>
        </p:spPr>
        <p:txBody>
          <a:bodyPr/>
          <a:lstStyle/>
          <a:p>
            <a:pPr eaLnBrk="1" hangingPunct="1"/>
            <a:r>
              <a:rPr lang="en-GB" altLang="en-US" dirty="0" smtClean="0"/>
              <a:t>Following the competition, the selection board draws up a reserve list containing the names of successful candidates.</a:t>
            </a:r>
          </a:p>
          <a:p>
            <a:pPr eaLnBrk="1" hangingPunct="1"/>
            <a:r>
              <a:rPr lang="en-GB" altLang="en-US" dirty="0" smtClean="0"/>
              <a:t>The list is then sent to the institutions, since responsibility for recruitment rests solely with them. </a:t>
            </a:r>
          </a:p>
          <a:p>
            <a:pPr eaLnBrk="1" hangingPunct="1"/>
            <a:endParaRPr lang="en-GB" altLang="en-US" dirty="0" smtClean="0"/>
          </a:p>
          <a:p>
            <a:pPr eaLnBrk="1" hangingPunct="1"/>
            <a:r>
              <a:rPr lang="en-GB" altLang="en-US" dirty="0" smtClean="0"/>
              <a:t>They will also be sent a document known as a “competency passport” setting out your performance at the assessment centre, which they may use during the recruitment procedure and with a view to your career development.</a:t>
            </a:r>
          </a:p>
          <a:p>
            <a:pPr eaLnBrk="1" hangingPunct="1"/>
            <a:endParaRPr lang="en-GB" altLang="en-US" dirty="0" smtClean="0"/>
          </a:p>
          <a:p>
            <a:pPr eaLnBrk="1" hangingPunct="1"/>
            <a:r>
              <a:rPr lang="en-GB" altLang="en-US" dirty="0" smtClean="0"/>
              <a:t>If your name is included on the list of successful candidates, you may be invited by an institution for an interview, but this does not mean you have any right to or guarantee of recruitment.</a:t>
            </a:r>
          </a:p>
          <a:p>
            <a:pPr eaLnBrk="1" hangingPunct="1"/>
            <a:r>
              <a:rPr lang="en-GB" altLang="en-US" dirty="0" smtClean="0"/>
              <a:t>Under the Staff Regulations, recruitment depends on posts and funds becoming available. </a:t>
            </a:r>
          </a:p>
          <a:p>
            <a:pPr eaLnBrk="1" hangingPunct="1"/>
            <a:r>
              <a:rPr lang="en-GB" altLang="en-US" dirty="0" smtClean="0"/>
              <a:t>Recruitment will be at the grade indicated in the competition notice.</a:t>
            </a:r>
          </a:p>
          <a:p>
            <a:endParaRPr lang="fr-BE" altLang="en-US" dirty="0" smtClean="0"/>
          </a:p>
          <a:p>
            <a:pPr eaLnBrk="1" hangingPunct="1">
              <a:spcBef>
                <a:spcPct val="0"/>
              </a:spcBef>
              <a:spcAft>
                <a:spcPct val="30000"/>
              </a:spcAft>
            </a:pPr>
            <a:r>
              <a:rPr lang="en-US" altLang="en-US" b="1" dirty="0" smtClean="0">
                <a:latin typeface="Century Gothic" pitchFamily="34" charset="0"/>
              </a:rPr>
              <a:t>Reserve list  = Data base of successful candidates,  Valid for at least  1 year   – may be extended. Being on it is no guarantee for a job</a:t>
            </a:r>
          </a:p>
          <a:p>
            <a:pPr eaLnBrk="1" hangingPunct="1">
              <a:spcBef>
                <a:spcPct val="0"/>
              </a:spcBef>
              <a:spcAft>
                <a:spcPct val="30000"/>
              </a:spcAft>
            </a:pPr>
            <a:endParaRPr lang="en-US" altLang="en-US" b="1" dirty="0" smtClean="0">
              <a:latin typeface="Century Gothic" pitchFamily="34" charset="0"/>
            </a:endParaRPr>
          </a:p>
          <a:p>
            <a:pPr eaLnBrk="1" hangingPunct="1">
              <a:spcBef>
                <a:spcPct val="0"/>
              </a:spcBef>
              <a:spcAft>
                <a:spcPct val="30000"/>
              </a:spcAft>
            </a:pPr>
            <a:r>
              <a:rPr lang="fr-BE" altLang="en-US" b="1" dirty="0" smtClean="0">
                <a:latin typeface="Century Gothic" pitchFamily="34" charset="0"/>
              </a:rPr>
              <a:t>Institution has a </a:t>
            </a:r>
            <a:r>
              <a:rPr lang="fr-BE" altLang="en-US" b="1" dirty="0" err="1" smtClean="0">
                <a:latin typeface="Century Gothic" pitchFamily="34" charset="0"/>
              </a:rPr>
              <a:t>vacancy</a:t>
            </a:r>
            <a:r>
              <a:rPr lang="fr-BE" altLang="en-US" b="1" dirty="0" smtClean="0">
                <a:latin typeface="Century Gothic" pitchFamily="34" charset="0"/>
              </a:rPr>
              <a:t>: -  </a:t>
            </a:r>
            <a:r>
              <a:rPr lang="fr-BE" altLang="en-US" b="1" dirty="0" err="1" smtClean="0">
                <a:latin typeface="Century Gothic" pitchFamily="34" charset="0"/>
              </a:rPr>
              <a:t>Checks</a:t>
            </a:r>
            <a:r>
              <a:rPr lang="fr-BE" altLang="en-US" b="1" dirty="0" smtClean="0">
                <a:latin typeface="Century Gothic" pitchFamily="34" charset="0"/>
              </a:rPr>
              <a:t>  </a:t>
            </a:r>
            <a:r>
              <a:rPr lang="fr-BE" altLang="en-US" b="1" dirty="0" err="1" smtClean="0">
                <a:latin typeface="Century Gothic" pitchFamily="34" charset="0"/>
              </a:rPr>
              <a:t>reserve</a:t>
            </a:r>
            <a:r>
              <a:rPr lang="fr-BE" altLang="en-US" b="1" dirty="0" smtClean="0">
                <a:latin typeface="Century Gothic" pitchFamily="34" charset="0"/>
              </a:rPr>
              <a:t> </a:t>
            </a:r>
            <a:r>
              <a:rPr lang="fr-BE" altLang="en-US" b="1" dirty="0" err="1" smtClean="0">
                <a:latin typeface="Century Gothic" pitchFamily="34" charset="0"/>
              </a:rPr>
              <a:t>list</a:t>
            </a:r>
            <a:r>
              <a:rPr lang="fr-BE" altLang="en-US" b="1" dirty="0" smtClean="0">
                <a:latin typeface="Century Gothic" pitchFamily="34" charset="0"/>
              </a:rPr>
              <a:t>, -  Invites candidates to interview ,  Job </a:t>
            </a:r>
            <a:r>
              <a:rPr lang="fr-BE" altLang="en-US" b="1" dirty="0" err="1" smtClean="0">
                <a:latin typeface="Century Gothic" pitchFamily="34" charset="0"/>
              </a:rPr>
              <a:t>offer</a:t>
            </a:r>
            <a:r>
              <a:rPr lang="fr-BE" altLang="en-US" b="1" dirty="0" smtClean="0">
                <a:latin typeface="Century Gothic" pitchFamily="34" charset="0"/>
              </a:rPr>
              <a:t> to ‘best fit ‘</a:t>
            </a:r>
          </a:p>
          <a:p>
            <a:pPr eaLnBrk="1" hangingPunct="1">
              <a:spcBef>
                <a:spcPct val="0"/>
              </a:spcBef>
              <a:spcAft>
                <a:spcPct val="30000"/>
              </a:spcAft>
            </a:pPr>
            <a:r>
              <a:rPr lang="fr-BE" altLang="en-US" b="1" dirty="0" smtClean="0">
                <a:latin typeface="Century Gothic" pitchFamily="34" charset="0"/>
              </a:rPr>
              <a:t>Candidate </a:t>
            </a:r>
            <a:r>
              <a:rPr lang="fr-BE" altLang="en-US" b="1" dirty="0" err="1" smtClean="0">
                <a:latin typeface="Century Gothic" pitchFamily="34" charset="0"/>
              </a:rPr>
              <a:t>accepts</a:t>
            </a:r>
            <a:r>
              <a:rPr lang="fr-BE" altLang="en-US" b="1" dirty="0" smtClean="0">
                <a:latin typeface="Century Gothic" pitchFamily="34" charset="0"/>
              </a:rPr>
              <a:t> </a:t>
            </a:r>
            <a:r>
              <a:rPr lang="fr-BE" altLang="en-US" b="1" dirty="0" err="1" smtClean="0">
                <a:latin typeface="Century Gothic" pitchFamily="34" charset="0"/>
              </a:rPr>
              <a:t>offer</a:t>
            </a:r>
            <a:r>
              <a:rPr lang="fr-BE" altLang="en-US" b="1" dirty="0" smtClean="0">
                <a:latin typeface="Century Gothic" pitchFamily="34" charset="0"/>
              </a:rPr>
              <a:t>, or  </a:t>
            </a:r>
            <a:r>
              <a:rPr lang="fr-BE" altLang="en-US" b="1" dirty="0" err="1" smtClean="0">
                <a:latin typeface="Century Gothic" pitchFamily="34" charset="0"/>
              </a:rPr>
              <a:t>remains</a:t>
            </a:r>
            <a:r>
              <a:rPr lang="fr-BE" altLang="en-US" b="1" dirty="0" smtClean="0">
                <a:latin typeface="Century Gothic" pitchFamily="34" charset="0"/>
              </a:rPr>
              <a:t> on </a:t>
            </a:r>
            <a:r>
              <a:rPr lang="fr-BE" altLang="en-US" b="1" dirty="0" err="1" smtClean="0">
                <a:latin typeface="Century Gothic" pitchFamily="34" charset="0"/>
              </a:rPr>
              <a:t>reserve</a:t>
            </a:r>
            <a:r>
              <a:rPr lang="fr-BE" altLang="en-US" b="1" dirty="0" smtClean="0">
                <a:latin typeface="Century Gothic" pitchFamily="34" charset="0"/>
              </a:rPr>
              <a:t> </a:t>
            </a:r>
            <a:r>
              <a:rPr lang="fr-BE" altLang="en-US" b="1" dirty="0" err="1" smtClean="0">
                <a:latin typeface="Century Gothic" pitchFamily="34" charset="0"/>
              </a:rPr>
              <a:t>list</a:t>
            </a:r>
            <a:endParaRPr lang="en-US" altLang="en-US" b="1" dirty="0" smtClean="0">
              <a:latin typeface="Century Gothic" pitchFamily="34" charset="0"/>
            </a:endParaRPr>
          </a:p>
          <a:p>
            <a:endParaRPr lang="fr-BE" altLang="en-US" dirty="0" smtClean="0"/>
          </a:p>
          <a:p>
            <a:pPr eaLnBrk="1" hangingPunct="1"/>
            <a:endParaRPr lang="en-GB" altLang="en-US" dirty="0" smtClean="0"/>
          </a:p>
          <a:p>
            <a:endParaRPr lang="fr-BE" altLang="en-US" dirty="0" smtClean="0"/>
          </a:p>
        </p:txBody>
      </p:sp>
      <p:sp>
        <p:nvSpPr>
          <p:cNvPr id="87044" name="Slide Number Placeholder 3"/>
          <p:cNvSpPr>
            <a:spLocks noGrp="1"/>
          </p:cNvSpPr>
          <p:nvPr>
            <p:ph type="sldNum" sz="quarter" idx="5"/>
          </p:nvPr>
        </p:nvSpPr>
        <p:spPr>
          <a:noFill/>
        </p:spPr>
        <p:txBody>
          <a:bodyPr/>
          <a:lstStyle/>
          <a:p>
            <a:fld id="{C3056F7C-FC85-416D-94F7-5151804A20E3}" type="slidenum">
              <a:rPr lang="en-GB" altLang="en-US" smtClean="0"/>
              <a:pPr/>
              <a:t>26</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fr-BE" altLang="en-US" smtClean="0"/>
          </a:p>
        </p:txBody>
      </p:sp>
      <p:sp>
        <p:nvSpPr>
          <p:cNvPr id="88068" name="Slide Number Placeholder 3"/>
          <p:cNvSpPr>
            <a:spLocks noGrp="1"/>
          </p:cNvSpPr>
          <p:nvPr>
            <p:ph type="sldNum" sz="quarter" idx="5"/>
          </p:nvPr>
        </p:nvSpPr>
        <p:spPr>
          <a:noFill/>
        </p:spPr>
        <p:txBody>
          <a:bodyPr/>
          <a:lstStyle/>
          <a:p>
            <a:fld id="{5742C6C9-B61B-4DBC-A8E1-02E461EDFFE0}" type="slidenum">
              <a:rPr lang="en-GB" altLang="en-US" smtClean="0"/>
              <a:pPr/>
              <a:t>27</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5B3D5AD-F841-4F4F-A45C-FEA7232E7865}" type="slidenum">
              <a:rPr lang="en-GB" altLang="en-US" smtClean="0"/>
              <a:pPr>
                <a:defRPr/>
              </a:pPr>
              <a:t>29</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tLang="en-US" smtClean="0"/>
          </a:p>
        </p:txBody>
      </p:sp>
      <p:sp>
        <p:nvSpPr>
          <p:cNvPr id="96260" name="Slide Number Placeholder 3"/>
          <p:cNvSpPr>
            <a:spLocks noGrp="1"/>
          </p:cNvSpPr>
          <p:nvPr>
            <p:ph type="sldNum" sz="quarter" idx="5"/>
          </p:nvPr>
        </p:nvSpPr>
        <p:spPr>
          <a:noFill/>
        </p:spPr>
        <p:txBody>
          <a:bodyPr/>
          <a:lstStyle/>
          <a:p>
            <a:fld id="{88BDC7D3-87C1-48B0-85F4-B379848EA3A4}" type="slidenum">
              <a:rPr lang="en-GB" altLang="en-US" smtClean="0"/>
              <a:pPr/>
              <a:t>32</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F59650E-28F6-402B-98BB-61EC5D8A6CF1}" type="slidenum">
              <a:rPr lang="en-GB" altLang="en-US" smtClean="0"/>
              <a:pPr/>
              <a:t>33</a:t>
            </a:fld>
            <a:endParaRPr lang="en-GB" altLang="en-US" smtClean="0"/>
          </a:p>
        </p:txBody>
      </p:sp>
      <p:sp>
        <p:nvSpPr>
          <p:cNvPr id="97283" name="Rectangle 2"/>
          <p:cNvSpPr>
            <a:spLocks noGrp="1" noRot="1" noChangeAspect="1" noChangeArrowheads="1" noTextEdit="1"/>
          </p:cNvSpPr>
          <p:nvPr>
            <p:ph type="sldImg"/>
          </p:nvPr>
        </p:nvSpPr>
        <p:spPr>
          <a:xfrm>
            <a:off x="917575" y="746125"/>
            <a:ext cx="4970463" cy="3729038"/>
          </a:xfrm>
          <a:ln/>
        </p:spPr>
      </p:sp>
      <p:sp>
        <p:nvSpPr>
          <p:cNvPr id="97284" name="Rectangle 3"/>
          <p:cNvSpPr>
            <a:spLocks noGrp="1" noChangeArrowheads="1"/>
          </p:cNvSpPr>
          <p:nvPr>
            <p:ph type="body" idx="1"/>
          </p:nvPr>
        </p:nvSpPr>
        <p:spPr>
          <a:noFill/>
          <a:ln/>
        </p:spPr>
        <p:txBody>
          <a:bodyPr/>
          <a:lstStyle/>
          <a:p>
            <a:pPr eaLnBrk="1" hangingPunct="1"/>
            <a:endParaRPr lang="fr-BE" altLang="en-US" smtClean="0"/>
          </a:p>
          <a:p>
            <a:pPr eaLnBrk="1" hangingPunct="1"/>
            <a:r>
              <a:rPr lang="fr-BE" altLang="en-US" smtClean="0"/>
              <a:t>You </a:t>
            </a:r>
            <a:r>
              <a:rPr lang="fr-BE" altLang="en-US" dirty="0" err="1" smtClean="0"/>
              <a:t>will</a:t>
            </a:r>
            <a:r>
              <a:rPr lang="fr-BE" altLang="en-US" dirty="0" smtClean="0"/>
              <a:t> </a:t>
            </a:r>
            <a:r>
              <a:rPr lang="fr-BE" altLang="en-US" dirty="0" err="1" smtClean="0"/>
              <a:t>find</a:t>
            </a:r>
            <a:r>
              <a:rPr lang="fr-BE" altLang="en-US" dirty="0" smtClean="0"/>
              <a:t> more information and the </a:t>
            </a:r>
            <a:r>
              <a:rPr lang="fr-BE" altLang="en-US" dirty="0" err="1" smtClean="0"/>
              <a:t>latest</a:t>
            </a:r>
            <a:r>
              <a:rPr lang="fr-BE" altLang="en-US" dirty="0" smtClean="0"/>
              <a:t> news </a:t>
            </a:r>
            <a:r>
              <a:rPr lang="fr-BE" altLang="en-US" dirty="0" err="1" smtClean="0"/>
              <a:t>regarding</a:t>
            </a:r>
            <a:r>
              <a:rPr lang="fr-BE" altLang="en-US" dirty="0" smtClean="0"/>
              <a:t> </a:t>
            </a:r>
            <a:r>
              <a:rPr lang="fr-BE" altLang="en-US" dirty="0" err="1" smtClean="0"/>
              <a:t>competitions</a:t>
            </a:r>
            <a:r>
              <a:rPr lang="fr-BE" altLang="en-US" dirty="0" smtClean="0"/>
              <a:t> on the EU </a:t>
            </a:r>
            <a:r>
              <a:rPr lang="fr-BE" altLang="en-US" dirty="0" err="1" smtClean="0"/>
              <a:t>Careers</a:t>
            </a:r>
            <a:r>
              <a:rPr lang="fr-BE" altLang="en-US" dirty="0" smtClean="0"/>
              <a:t> </a:t>
            </a:r>
            <a:r>
              <a:rPr lang="fr-BE" altLang="en-US" dirty="0" err="1" smtClean="0"/>
              <a:t>website</a:t>
            </a:r>
            <a:r>
              <a:rPr lang="fr-BE" altLang="en-US" dirty="0" smtClean="0"/>
              <a:t>. The </a:t>
            </a:r>
            <a:r>
              <a:rPr lang="fr-BE" altLang="en-US" dirty="0" err="1" smtClean="0"/>
              <a:t>Discover</a:t>
            </a:r>
            <a:r>
              <a:rPr lang="fr-BE" altLang="en-US" dirty="0" smtClean="0"/>
              <a:t> EU </a:t>
            </a:r>
            <a:r>
              <a:rPr lang="fr-BE" altLang="en-US" dirty="0" err="1" smtClean="0"/>
              <a:t>careers</a:t>
            </a:r>
            <a:r>
              <a:rPr lang="fr-BE" altLang="en-US" dirty="0" smtClean="0"/>
              <a:t> section has information in 23 </a:t>
            </a:r>
            <a:r>
              <a:rPr lang="fr-BE" altLang="en-US" dirty="0" err="1" smtClean="0"/>
              <a:t>languages</a:t>
            </a:r>
            <a:r>
              <a:rPr lang="fr-BE" altLang="en-US" dirty="0" smtClean="0"/>
              <a:t>, the </a:t>
            </a:r>
            <a:r>
              <a:rPr lang="fr-BE" altLang="en-US" dirty="0" err="1" smtClean="0"/>
              <a:t>other</a:t>
            </a:r>
            <a:r>
              <a:rPr lang="fr-BE" altLang="en-US" dirty="0" smtClean="0"/>
              <a:t> </a:t>
            </a:r>
            <a:r>
              <a:rPr lang="fr-BE" altLang="en-US" dirty="0" err="1" smtClean="0"/>
              <a:t>two</a:t>
            </a:r>
            <a:r>
              <a:rPr lang="fr-BE" altLang="en-US" dirty="0" smtClean="0"/>
              <a:t> sections are in English, French and </a:t>
            </a:r>
            <a:r>
              <a:rPr lang="fr-BE" altLang="en-US" dirty="0" err="1" smtClean="0"/>
              <a:t>German</a:t>
            </a:r>
            <a:r>
              <a:rPr lang="fr-BE" altLang="en-US" dirty="0" smtClean="0"/>
              <a:t>. </a:t>
            </a:r>
          </a:p>
          <a:p>
            <a:pPr eaLnBrk="1" hangingPunct="1"/>
            <a:endParaRPr lang="fr-BE" altLang="en-US" sz="1600" b="1" dirty="0" smtClean="0">
              <a:latin typeface="Century Gothic" pitchFamily="34" charset="0"/>
            </a:endParaRPr>
          </a:p>
          <a:p>
            <a:pPr eaLnBrk="1" hangingPunct="1"/>
            <a:r>
              <a:rPr lang="nl-NL" altLang="en-US" sz="1600" b="1" dirty="0" smtClean="0">
                <a:latin typeface="Century Gothic" pitchFamily="34" charset="0"/>
              </a:rPr>
              <a:t>For full overview of upcoming selection procedures visit our website - </a:t>
            </a:r>
            <a:r>
              <a:rPr lang="nl-NL" altLang="en-US" sz="1600" b="1" dirty="0" smtClean="0">
                <a:latin typeface="Century Gothic" pitchFamily="34" charset="0"/>
                <a:hlinkClick r:id="rId3"/>
              </a:rPr>
              <a:t>http://europa.eu/epso/doc/epso_planning_en.pdf</a:t>
            </a:r>
            <a:endParaRPr lang="nl-NL" altLang="en-US" sz="1600" b="1" dirty="0" smtClean="0">
              <a:latin typeface="Century Gothic" pitchFamily="34" charset="0"/>
            </a:endParaRPr>
          </a:p>
          <a:p>
            <a:pPr eaLnBrk="1" hangingPunct="1"/>
            <a:endParaRPr lang="fr-BE" altLang="en-US" dirty="0" smtClean="0"/>
          </a:p>
          <a:p>
            <a:r>
              <a:rPr lang="en-US" altLang="en-US" dirty="0" smtClean="0"/>
              <a:t>On our </a:t>
            </a:r>
            <a:r>
              <a:rPr lang="en-US" altLang="en-US" dirty="0" err="1" smtClean="0"/>
              <a:t>facebook</a:t>
            </a:r>
            <a:r>
              <a:rPr lang="en-US" altLang="en-US" dirty="0" smtClean="0"/>
              <a:t> page… you can find…also our raconteurs, blogging about their work at the EU institutions. Contextual information - (photo's, videos)</a:t>
            </a:r>
          </a:p>
          <a:p>
            <a:endParaRPr lang="en-US" altLang="en-US" dirty="0" smtClean="0"/>
          </a:p>
          <a:p>
            <a:r>
              <a:rPr lang="nl-NL" altLang="en-US" b="1" dirty="0" smtClean="0">
                <a:latin typeface="Century Gothic" pitchFamily="34" charset="0"/>
              </a:rPr>
              <a:t>Computer Based Tests (CBT)</a:t>
            </a:r>
          </a:p>
          <a:p>
            <a:r>
              <a:rPr lang="nl-NL" altLang="en-US" b="1" dirty="0" smtClean="0">
                <a:latin typeface="Century Gothic" pitchFamily="34" charset="0"/>
                <a:hlinkClick r:id="rId4"/>
              </a:rPr>
              <a:t>http://europa.eu/epso/discover/prepa_test/sample_test/index_en.htm</a:t>
            </a:r>
            <a:endParaRPr lang="nl-NL" altLang="en-US" b="1" dirty="0" smtClean="0">
              <a:latin typeface="Century Gothic" pitchFamily="34" charset="0"/>
            </a:endParaRPr>
          </a:p>
          <a:p>
            <a:endParaRPr lang="nl-NL" altLang="en-US" b="1" dirty="0" smtClean="0">
              <a:latin typeface="Century Gothic" pitchFamily="34" charset="0"/>
            </a:endParaRPr>
          </a:p>
          <a:p>
            <a:r>
              <a:rPr lang="en-US" altLang="en-US" b="1" dirty="0" smtClean="0">
                <a:latin typeface="Century Gothic" pitchFamily="34" charset="0"/>
              </a:rPr>
              <a:t>Does your country provide support for your potential EU Career?</a:t>
            </a:r>
            <a:endParaRPr lang="nl-NL" altLang="en-US" b="1" u="sng" dirty="0" smtClean="0">
              <a:latin typeface="Century Gothic" pitchFamily="34" charset="0"/>
              <a:hlinkClick r:id="rId5"/>
            </a:endParaRPr>
          </a:p>
          <a:p>
            <a:r>
              <a:rPr lang="nl-NL" altLang="en-US" b="1" dirty="0" smtClean="0">
                <a:latin typeface="Century Gothic" pitchFamily="34" charset="0"/>
                <a:hlinkClick r:id="rId5"/>
              </a:rPr>
              <a:t>http://europa.eu/epso/discover/prepa_test/disclamer/preparatory_en.htm</a:t>
            </a:r>
            <a:endParaRPr lang="nl-NL" altLang="en-US" b="1" dirty="0" smtClean="0">
              <a:latin typeface="Century Gothic" pitchFamily="34" charset="0"/>
            </a:endParaRPr>
          </a:p>
          <a:p>
            <a:endParaRPr lang="en-US" altLang="en-US" b="1" dirty="0" smtClean="0">
              <a:latin typeface="Century Gothic" pitchFamily="34" charset="0"/>
            </a:endParaRPr>
          </a:p>
          <a:p>
            <a:r>
              <a:rPr lang="en-US" altLang="en-US" b="1" dirty="0" smtClean="0">
                <a:latin typeface="Century Gothic" pitchFamily="34" charset="0"/>
              </a:rPr>
              <a:t>Variety of Traineeships (also languages, sciences) :  </a:t>
            </a:r>
            <a:r>
              <a:rPr lang="en-US" altLang="en-US" b="1" dirty="0" smtClean="0">
                <a:latin typeface="Century Gothic" pitchFamily="34" charset="0"/>
                <a:hlinkClick r:id="rId6"/>
              </a:rPr>
              <a:t>http://ec.europa.eu/stages/index_en.htm</a:t>
            </a:r>
            <a:endParaRPr lang="en-US" altLang="en-US" b="1" dirty="0" smtClean="0">
              <a:latin typeface="Century Gothic" pitchFamily="34" charset="0"/>
            </a:endParaRPr>
          </a:p>
          <a:p>
            <a:endParaRPr lang="en-US" altLang="en-US" b="1" dirty="0" smtClean="0">
              <a:latin typeface="Century Gothic" pitchFamily="34" charset="0"/>
            </a:endParaRPr>
          </a:p>
          <a:p>
            <a:r>
              <a:rPr lang="en-US" altLang="en-US" b="1" dirty="0" smtClean="0">
                <a:latin typeface="Century Gothic" pitchFamily="34" charset="0"/>
              </a:rPr>
              <a:t>Temporary Vacancies: </a:t>
            </a:r>
            <a:r>
              <a:rPr lang="en-US" altLang="en-US" b="1" dirty="0" smtClean="0">
                <a:latin typeface="Century Gothic" pitchFamily="34" charset="0"/>
                <a:hlinkClick r:id="rId7"/>
              </a:rPr>
              <a:t>http://europa.eu/epso/apply/today/temporary_en.htm</a:t>
            </a:r>
            <a:endParaRPr lang="en-US" altLang="en-US" b="1" dirty="0" smtClean="0">
              <a:latin typeface="Century Gothic" pitchFamily="34" charset="0"/>
            </a:endParaRPr>
          </a:p>
          <a:p>
            <a:endParaRPr lang="en-US" altLang="en-US" b="1" dirty="0" smtClean="0">
              <a:latin typeface="Century Gothic" pitchFamily="34" charset="0"/>
            </a:endParaRPr>
          </a:p>
          <a:p>
            <a:r>
              <a:rPr lang="en-US" altLang="en-US" b="1" dirty="0" smtClean="0">
                <a:latin typeface="Century Gothic" pitchFamily="34" charset="0"/>
              </a:rPr>
              <a:t>Other: </a:t>
            </a:r>
            <a:r>
              <a:rPr lang="en-GB" altLang="en-US" b="1" dirty="0" smtClean="0">
                <a:latin typeface="Century Gothic" pitchFamily="34" charset="0"/>
                <a:hlinkClick r:id="rId8"/>
              </a:rPr>
              <a:t>http://europa.eu/youreurope/citizens/work/job-search/index_en.htm</a:t>
            </a:r>
            <a:endParaRPr lang="en-GB" altLang="en-US" b="1" dirty="0" smtClean="0">
              <a:latin typeface="Century Gothic" pitchFamily="34" charset="0"/>
            </a:endParaRPr>
          </a:p>
          <a:p>
            <a:pPr eaLnBrk="1" hangingPunct="1"/>
            <a:endParaRPr lang="fr-BE"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6125"/>
            <a:ext cx="4970463" cy="3729038"/>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5B3D5AD-F841-4F4F-A45C-FEA7232E7865}" type="slidenum">
              <a:rPr lang="en-GB" altLang="en-US" smtClean="0"/>
              <a:pPr>
                <a:defRPr/>
              </a:pPr>
              <a:t>34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eaLnBrk="1" hangingPunct="1">
              <a:spcAft>
                <a:spcPct val="30000"/>
              </a:spcAft>
            </a:pPr>
            <a:r>
              <a:rPr lang="fr-BE" altLang="en-US" dirty="0" smtClean="0">
                <a:latin typeface="Century Gothic" pitchFamily="34" charset="0"/>
              </a:rPr>
              <a:t>Council, </a:t>
            </a:r>
            <a:r>
              <a:rPr lang="fr-BE" altLang="en-US" dirty="0" err="1" smtClean="0">
                <a:latin typeface="Century Gothic" pitchFamily="34" charset="0"/>
              </a:rPr>
              <a:t>Parliament</a:t>
            </a:r>
            <a:r>
              <a:rPr lang="fr-BE" altLang="en-US" dirty="0" smtClean="0">
                <a:latin typeface="Century Gothic" pitchFamily="34" charset="0"/>
              </a:rPr>
              <a:t>, </a:t>
            </a:r>
            <a:r>
              <a:rPr lang="fr-BE" altLang="en-US" dirty="0" err="1" smtClean="0">
                <a:latin typeface="Century Gothic" pitchFamily="34" charset="0"/>
              </a:rPr>
              <a:t>European</a:t>
            </a:r>
            <a:r>
              <a:rPr lang="fr-BE" altLang="en-US" dirty="0" smtClean="0">
                <a:latin typeface="Century Gothic" pitchFamily="34" charset="0"/>
              </a:rPr>
              <a:t> Commission, </a:t>
            </a:r>
            <a:r>
              <a:rPr lang="fr-BE" altLang="en-US" dirty="0" err="1" smtClean="0">
                <a:latin typeface="Century Gothic" pitchFamily="34" charset="0"/>
              </a:rPr>
              <a:t>Commitee</a:t>
            </a:r>
            <a:r>
              <a:rPr lang="fr-BE" altLang="en-US" dirty="0" smtClean="0">
                <a:latin typeface="Century Gothic" pitchFamily="34" charset="0"/>
              </a:rPr>
              <a:t> of the </a:t>
            </a:r>
            <a:r>
              <a:rPr lang="fr-BE" altLang="en-US" dirty="0" err="1" smtClean="0">
                <a:latin typeface="Century Gothic" pitchFamily="34" charset="0"/>
              </a:rPr>
              <a:t>Regions</a:t>
            </a:r>
            <a:r>
              <a:rPr lang="fr-BE" altLang="en-US" dirty="0" smtClean="0">
                <a:latin typeface="Century Gothic" pitchFamily="34" charset="0"/>
              </a:rPr>
              <a:t>, </a:t>
            </a:r>
            <a:r>
              <a:rPr lang="fr-BE" altLang="en-US" dirty="0" err="1" smtClean="0">
                <a:latin typeface="Century Gothic" pitchFamily="34" charset="0"/>
              </a:rPr>
              <a:t>Economic</a:t>
            </a:r>
            <a:r>
              <a:rPr lang="fr-BE" altLang="en-US" dirty="0" smtClean="0">
                <a:latin typeface="Century Gothic" pitchFamily="34" charset="0"/>
              </a:rPr>
              <a:t> and Social </a:t>
            </a:r>
            <a:r>
              <a:rPr lang="fr-BE" altLang="en-US" dirty="0" err="1" smtClean="0">
                <a:latin typeface="Century Gothic" pitchFamily="34" charset="0"/>
              </a:rPr>
              <a:t>Commitee</a:t>
            </a:r>
            <a:r>
              <a:rPr lang="fr-BE" altLang="en-US" dirty="0" smtClean="0">
                <a:latin typeface="Century Gothic" pitchFamily="34" charset="0"/>
              </a:rPr>
              <a:t>, </a:t>
            </a:r>
            <a:r>
              <a:rPr lang="fr-BE" altLang="en-US" dirty="0" err="1" smtClean="0">
                <a:latin typeface="Century Gothic" pitchFamily="34" charset="0"/>
              </a:rPr>
              <a:t>External</a:t>
            </a:r>
            <a:r>
              <a:rPr lang="fr-BE" altLang="en-US" dirty="0" smtClean="0">
                <a:latin typeface="Century Gothic" pitchFamily="34" charset="0"/>
              </a:rPr>
              <a:t> Action Service, Ombudsman, Court of Justice, Court of </a:t>
            </a:r>
            <a:r>
              <a:rPr lang="fr-BE" altLang="en-US" dirty="0" err="1" smtClean="0">
                <a:latin typeface="Century Gothic" pitchFamily="34" charset="0"/>
              </a:rPr>
              <a:t>Auditors</a:t>
            </a:r>
            <a:r>
              <a:rPr lang="fr-BE" altLang="en-US" dirty="0" smtClean="0">
                <a:latin typeface="Century Gothic" pitchFamily="34" charset="0"/>
              </a:rPr>
              <a:t>,</a:t>
            </a:r>
          </a:p>
          <a:p>
            <a:pPr eaLnBrk="1" hangingPunct="1">
              <a:spcAft>
                <a:spcPct val="30000"/>
              </a:spcAft>
            </a:pPr>
            <a:r>
              <a:rPr lang="fr-BE" altLang="en-US" dirty="0" smtClean="0">
                <a:latin typeface="Century Gothic" pitchFamily="34" charset="0"/>
              </a:rPr>
              <a:t>Data Protection </a:t>
            </a:r>
            <a:r>
              <a:rPr lang="fr-BE" altLang="en-US" dirty="0" err="1" smtClean="0">
                <a:latin typeface="Century Gothic" pitchFamily="34" charset="0"/>
              </a:rPr>
              <a:t>Supervisor</a:t>
            </a:r>
            <a:r>
              <a:rPr lang="fr-BE" altLang="en-US" dirty="0" smtClean="0">
                <a:latin typeface="Century Gothic" pitchFamily="34" charset="0"/>
              </a:rPr>
              <a:t>  [10 institutions EPSO selects for]</a:t>
            </a:r>
          </a:p>
          <a:p>
            <a:pPr eaLnBrk="1" hangingPunct="1">
              <a:spcAft>
                <a:spcPct val="30000"/>
              </a:spcAft>
            </a:pPr>
            <a:endParaRPr lang="fr-BE" altLang="en-US" dirty="0" smtClean="0">
              <a:latin typeface="Century Gothic" pitchFamily="34" charset="0"/>
            </a:endParaRPr>
          </a:p>
          <a:p>
            <a:pPr eaLnBrk="1" hangingPunct="1">
              <a:spcAft>
                <a:spcPct val="30000"/>
              </a:spcAft>
            </a:pPr>
            <a:r>
              <a:rPr lang="fr-BE" altLang="en-US" dirty="0" smtClean="0">
                <a:latin typeface="Century Gothic" pitchFamily="34" charset="0"/>
              </a:rPr>
              <a:t>+ </a:t>
            </a:r>
            <a:r>
              <a:rPr lang="fr-BE" altLang="en-US" dirty="0" err="1" smtClean="0">
                <a:latin typeface="Century Gothic" pitchFamily="34" charset="0"/>
              </a:rPr>
              <a:t>many</a:t>
            </a:r>
            <a:r>
              <a:rPr lang="fr-BE" altLang="en-US" dirty="0" smtClean="0">
                <a:latin typeface="Century Gothic" pitchFamily="34" charset="0"/>
              </a:rPr>
              <a:t> </a:t>
            </a:r>
            <a:r>
              <a:rPr lang="fr-BE" altLang="en-US" dirty="0" err="1" smtClean="0">
                <a:latin typeface="Century Gothic" pitchFamily="34" charset="0"/>
              </a:rPr>
              <a:t>agencies</a:t>
            </a:r>
            <a:r>
              <a:rPr lang="fr-BE" altLang="en-US" dirty="0" smtClean="0">
                <a:latin typeface="Century Gothic" pitchFamily="34" charset="0"/>
              </a:rPr>
              <a:t> of the EU  (</a:t>
            </a:r>
            <a:r>
              <a:rPr lang="fr-BE" altLang="en-US" dirty="0" err="1" smtClean="0">
                <a:latin typeface="Century Gothic" pitchFamily="34" charset="0"/>
              </a:rPr>
              <a:t>such</a:t>
            </a:r>
            <a:r>
              <a:rPr lang="fr-BE" altLang="en-US" dirty="0" smtClean="0">
                <a:latin typeface="Century Gothic" pitchFamily="34" charset="0"/>
              </a:rPr>
              <a:t> as….)</a:t>
            </a:r>
          </a:p>
          <a:p>
            <a:pPr eaLnBrk="1" hangingPunct="1">
              <a:spcAft>
                <a:spcPct val="30000"/>
              </a:spcAft>
            </a:pPr>
            <a:r>
              <a:rPr lang="fr-BE" altLang="en-US" dirty="0" smtClean="0">
                <a:latin typeface="Century Gothic" pitchFamily="34" charset="0"/>
              </a:rPr>
              <a:t>80% of jobs are in Brussels or Luxembourg</a:t>
            </a:r>
          </a:p>
          <a:p>
            <a:pPr eaLnBrk="1" hangingPunct="1">
              <a:spcAft>
                <a:spcPct val="30000"/>
              </a:spcAft>
            </a:pPr>
            <a:endParaRPr lang="fr-BE" altLang="en-US" dirty="0" smtClean="0">
              <a:latin typeface="Century Gothic" pitchFamily="34" charset="0"/>
            </a:endParaRPr>
          </a:p>
          <a:p>
            <a:pPr eaLnBrk="1" hangingPunct="1">
              <a:spcAft>
                <a:spcPct val="30000"/>
              </a:spcAft>
            </a:pPr>
            <a:r>
              <a:rPr lang="fr-BE" altLang="en-US" dirty="0" smtClean="0">
                <a:latin typeface="Century Gothic" pitchFamily="34" charset="0"/>
              </a:rPr>
              <a:t>+ 20% in the EU and the World.</a:t>
            </a:r>
          </a:p>
        </p:txBody>
      </p:sp>
      <p:sp>
        <p:nvSpPr>
          <p:cNvPr id="162" name="Shape 162"/>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lvl="0">
              <a:buFontTx/>
              <a:buNone/>
            </a:pPr>
            <a:r>
              <a:rPr lang="de-DE" sz="1200" kern="1200" dirty="0" smtClean="0">
                <a:solidFill>
                  <a:schemeClr val="tx1"/>
                </a:solidFill>
                <a:latin typeface="Arial" charset="0"/>
                <a:ea typeface="+mn-ea"/>
                <a:cs typeface="+mn-cs"/>
              </a:rPr>
              <a:t>Other</a:t>
            </a:r>
            <a:r>
              <a:rPr lang="de-DE" sz="1200" kern="1200" baseline="0" dirty="0" smtClean="0">
                <a:solidFill>
                  <a:schemeClr val="tx1"/>
                </a:solidFill>
                <a:latin typeface="Arial" charset="0"/>
                <a:ea typeface="+mn-ea"/>
                <a:cs typeface="+mn-cs"/>
              </a:rPr>
              <a:t> </a:t>
            </a:r>
            <a:r>
              <a:rPr lang="de-DE" sz="1200" kern="1200" baseline="0" dirty="0" err="1" smtClean="0">
                <a:solidFill>
                  <a:schemeClr val="tx1"/>
                </a:solidFill>
                <a:latin typeface="Arial" charset="0"/>
                <a:ea typeface="+mn-ea"/>
                <a:cs typeface="+mn-cs"/>
              </a:rPr>
              <a:t>agencies</a:t>
            </a:r>
            <a:r>
              <a:rPr lang="de-DE" sz="1200" kern="1200" baseline="0" dirty="0" smtClean="0">
                <a:solidFill>
                  <a:schemeClr val="tx1"/>
                </a:solidFill>
                <a:latin typeface="Arial" charset="0"/>
                <a:ea typeface="+mn-ea"/>
                <a:cs typeface="+mn-cs"/>
              </a:rPr>
              <a:t> </a:t>
            </a:r>
            <a:r>
              <a:rPr lang="de-DE" sz="1200" kern="1200" baseline="0" dirty="0" err="1" smtClean="0">
                <a:solidFill>
                  <a:schemeClr val="tx1"/>
                </a:solidFill>
                <a:latin typeface="Arial" charset="0"/>
                <a:ea typeface="+mn-ea"/>
                <a:cs typeface="+mn-cs"/>
              </a:rPr>
              <a:t>and</a:t>
            </a:r>
            <a:r>
              <a:rPr lang="de-DE" sz="1200" kern="1200" baseline="0" dirty="0" smtClean="0">
                <a:solidFill>
                  <a:schemeClr val="tx1"/>
                </a:solidFill>
                <a:latin typeface="Arial" charset="0"/>
                <a:ea typeface="+mn-ea"/>
                <a:cs typeface="+mn-cs"/>
              </a:rPr>
              <a:t> </a:t>
            </a:r>
            <a:r>
              <a:rPr lang="de-DE" sz="1200" kern="1200" baseline="0" dirty="0" err="1" smtClean="0">
                <a:solidFill>
                  <a:schemeClr val="tx1"/>
                </a:solidFill>
                <a:latin typeface="Arial" charset="0"/>
                <a:ea typeface="+mn-ea"/>
                <a:cs typeface="+mn-cs"/>
              </a:rPr>
              <a:t>locations</a:t>
            </a:r>
            <a:r>
              <a:rPr lang="de-DE" sz="1200" kern="1200" baseline="0" dirty="0" smtClean="0">
                <a:solidFill>
                  <a:schemeClr val="tx1"/>
                </a:solidFill>
                <a:latin typeface="Arial" charset="0"/>
                <a:ea typeface="+mn-ea"/>
                <a:cs typeface="+mn-cs"/>
              </a:rPr>
              <a:t>, </a:t>
            </a:r>
            <a:r>
              <a:rPr lang="de-DE" sz="1200" kern="1200" baseline="0" dirty="0" err="1" smtClean="0">
                <a:solidFill>
                  <a:schemeClr val="tx1"/>
                </a:solidFill>
                <a:latin typeface="Arial" charset="0"/>
                <a:ea typeface="+mn-ea"/>
                <a:cs typeface="+mn-cs"/>
              </a:rPr>
              <a:t>examples</a:t>
            </a:r>
            <a:r>
              <a:rPr lang="de-DE" sz="1200" kern="1200" baseline="0" dirty="0" smtClean="0">
                <a:solidFill>
                  <a:schemeClr val="tx1"/>
                </a:solidFill>
                <a:latin typeface="Arial" charset="0"/>
                <a:ea typeface="+mn-ea"/>
                <a:cs typeface="+mn-cs"/>
              </a:rPr>
              <a:t>:</a:t>
            </a:r>
            <a:endParaRPr lang="de-DE" sz="1200" kern="1200" dirty="0" smtClean="0">
              <a:solidFill>
                <a:schemeClr val="tx1"/>
              </a:solidFill>
              <a:latin typeface="Arial" charset="0"/>
              <a:ea typeface="+mn-ea"/>
              <a:cs typeface="+mn-cs"/>
            </a:endParaRPr>
          </a:p>
          <a:p>
            <a:pPr lvl="0">
              <a:buFontTx/>
              <a:buChar char="-"/>
            </a:pPr>
            <a:r>
              <a:rPr lang="de-DE" sz="1200" kern="1200" dirty="0" smtClean="0">
                <a:solidFill>
                  <a:schemeClr val="tx1"/>
                </a:solidFill>
                <a:latin typeface="Arial" charset="0"/>
                <a:ea typeface="+mn-ea"/>
                <a:cs typeface="+mn-cs"/>
              </a:rPr>
              <a:t>Europäische Umweltagentur (EEA) in Kopenhagen, DEN</a:t>
            </a:r>
          </a:p>
          <a:p>
            <a:pPr lvl="0">
              <a:buFontTx/>
              <a:buChar char="-"/>
            </a:pPr>
            <a:r>
              <a:rPr lang="de-DE" sz="1200" kern="1200" dirty="0" smtClean="0">
                <a:solidFill>
                  <a:schemeClr val="tx1"/>
                </a:solidFill>
                <a:latin typeface="Arial" charset="0"/>
                <a:ea typeface="+mn-ea"/>
                <a:cs typeface="+mn-cs"/>
              </a:rPr>
              <a:t>Europäische Stelle zur Beobachtung von Rassismus und Fremdenfeindlichkeit (EUMC) in Wien, AUS</a:t>
            </a:r>
          </a:p>
          <a:p>
            <a:pPr lvl="0">
              <a:buFontTx/>
              <a:buChar char="-"/>
            </a:pPr>
            <a:r>
              <a:rPr lang="de-DE" sz="1200" kern="1200" dirty="0" smtClean="0">
                <a:solidFill>
                  <a:schemeClr val="tx1"/>
                </a:solidFill>
                <a:latin typeface="Arial" charset="0"/>
                <a:ea typeface="+mn-ea"/>
                <a:cs typeface="+mn-cs"/>
              </a:rPr>
              <a:t>Europäisches Polizeiamt (EUROPOL) in Den Haag, NDL</a:t>
            </a:r>
          </a:p>
          <a:p>
            <a:pPr lvl="0">
              <a:buFontTx/>
              <a:buChar char="-"/>
            </a:pPr>
            <a:r>
              <a:rPr lang="de-DE" sz="1200" kern="1200" dirty="0" smtClean="0">
                <a:solidFill>
                  <a:schemeClr val="tx1"/>
                </a:solidFill>
                <a:latin typeface="Arial" charset="0"/>
                <a:ea typeface="+mn-ea"/>
                <a:cs typeface="+mn-cs"/>
              </a:rPr>
              <a:t>Institut der Europäischen Union für Sicherheitsstudien (EUISS) in Paris, Frau</a:t>
            </a:r>
          </a:p>
          <a:p>
            <a:pPr lvl="0">
              <a:buFontTx/>
              <a:buChar char="-"/>
            </a:pPr>
            <a:r>
              <a:rPr lang="de-DE" sz="1200" kern="1200" dirty="0" smtClean="0">
                <a:solidFill>
                  <a:schemeClr val="tx1"/>
                </a:solidFill>
                <a:latin typeface="Arial" charset="0"/>
                <a:ea typeface="+mn-ea"/>
                <a:cs typeface="+mn-cs"/>
              </a:rPr>
              <a:t>Agentur der Europäischen Union für Grundrechte (FRA) in Wien, AUS</a:t>
            </a:r>
          </a:p>
          <a:p>
            <a:pPr lvl="0">
              <a:buFontTx/>
              <a:buChar char="-"/>
            </a:pPr>
            <a:r>
              <a:rPr lang="de-DE" sz="1200" kern="1200" dirty="0" smtClean="0">
                <a:solidFill>
                  <a:schemeClr val="tx1"/>
                </a:solidFill>
                <a:latin typeface="Arial" charset="0"/>
                <a:ea typeface="+mn-ea"/>
                <a:cs typeface="+mn-cs"/>
              </a:rPr>
              <a:t>Europäisches Institut für Gleichstellungsfragen (EIGE) in Vilnius, LIT</a:t>
            </a:r>
          </a:p>
          <a:p>
            <a:pPr lvl="0">
              <a:buFontTx/>
              <a:buChar char="-"/>
            </a:pPr>
            <a:r>
              <a:rPr lang="de-DE" sz="1200" kern="1200" dirty="0" smtClean="0">
                <a:solidFill>
                  <a:schemeClr val="tx1"/>
                </a:solidFill>
                <a:latin typeface="Arial" charset="0"/>
                <a:ea typeface="+mn-ea"/>
                <a:cs typeface="+mn-cs"/>
              </a:rPr>
              <a:t>Europäisches Unterstützungsbüro für Asylfragen (EASO) in Valletta, MAL</a:t>
            </a:r>
          </a:p>
          <a:p>
            <a:pPr lvl="0">
              <a:buFontTx/>
              <a:buChar char="-"/>
            </a:pPr>
            <a:r>
              <a:rPr lang="de-DE" sz="1200" kern="1200" dirty="0" smtClean="0">
                <a:solidFill>
                  <a:schemeClr val="tx1"/>
                </a:solidFill>
                <a:latin typeface="Arial" charset="0"/>
                <a:ea typeface="+mn-ea"/>
                <a:cs typeface="+mn-cs"/>
              </a:rPr>
              <a:t>Europäische Agentur für Netz- und Informationssicherheit (ENISA) in </a:t>
            </a:r>
            <a:r>
              <a:rPr lang="de-DE" sz="1200" kern="1200" dirty="0" err="1" smtClean="0">
                <a:solidFill>
                  <a:schemeClr val="tx1"/>
                </a:solidFill>
                <a:latin typeface="Arial" charset="0"/>
                <a:ea typeface="+mn-ea"/>
                <a:cs typeface="+mn-cs"/>
              </a:rPr>
              <a:t>Iraklio</a:t>
            </a:r>
            <a:r>
              <a:rPr lang="de-DE" sz="1200" kern="1200" dirty="0" smtClean="0">
                <a:solidFill>
                  <a:schemeClr val="tx1"/>
                </a:solidFill>
                <a:latin typeface="Arial" charset="0"/>
                <a:ea typeface="+mn-ea"/>
                <a:cs typeface="+mn-cs"/>
              </a:rPr>
              <a:t>, GRE </a:t>
            </a:r>
          </a:p>
          <a:p>
            <a:r>
              <a:rPr lang="de-DE" sz="1200" kern="1200" dirty="0" smtClean="0">
                <a:solidFill>
                  <a:schemeClr val="tx1"/>
                </a:solidFill>
                <a:latin typeface="Arial" charset="0"/>
                <a:ea typeface="+mn-ea"/>
                <a:cs typeface="+mn-cs"/>
              </a:rPr>
              <a:t> </a:t>
            </a:r>
            <a:endParaRPr lang="de-DE" sz="1200" kern="1200" dirty="0">
              <a:solidFill>
                <a:schemeClr val="tx1"/>
              </a:solidFill>
              <a:latin typeface="Arial" charset="0"/>
              <a:ea typeface="+mn-ea"/>
              <a:cs typeface="+mn-cs"/>
            </a:endParaRPr>
          </a:p>
        </p:txBody>
      </p:sp>
      <p:sp>
        <p:nvSpPr>
          <p:cNvPr id="62468" name="Slide Number Placeholder 3"/>
          <p:cNvSpPr>
            <a:spLocks noGrp="1"/>
          </p:cNvSpPr>
          <p:nvPr>
            <p:ph type="sldNum" sz="quarter" idx="5"/>
          </p:nvPr>
        </p:nvSpPr>
        <p:spPr>
          <a:noFill/>
        </p:spPr>
        <p:txBody>
          <a:bodyPr/>
          <a:lstStyle/>
          <a:p>
            <a:fld id="{BD86243C-ACB2-40CD-A770-586B517AEB7A}" type="slidenum">
              <a:rPr lang="en-GB" altLang="en-US" smtClean="0"/>
              <a:pPr/>
              <a:t>6</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ltLang="en-US" smtClean="0"/>
          </a:p>
        </p:txBody>
      </p:sp>
      <p:sp>
        <p:nvSpPr>
          <p:cNvPr id="63492" name="Slide Number Placeholder 3"/>
          <p:cNvSpPr>
            <a:spLocks noGrp="1"/>
          </p:cNvSpPr>
          <p:nvPr>
            <p:ph type="sldNum" sz="quarter" idx="5"/>
          </p:nvPr>
        </p:nvSpPr>
        <p:spPr>
          <a:noFill/>
        </p:spPr>
        <p:txBody>
          <a:bodyPr/>
          <a:lstStyle/>
          <a:p>
            <a:fld id="{FF67697C-B3C1-46B6-BABD-272FB30B87E3}" type="slidenum">
              <a:rPr lang="en-GB" altLang="en-US" smtClean="0"/>
              <a:pPr/>
              <a:t>7</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917575" y="746125"/>
            <a:ext cx="4970463" cy="3729038"/>
          </a:xfrm>
          <a:ln/>
        </p:spPr>
      </p:sp>
      <p:sp>
        <p:nvSpPr>
          <p:cNvPr id="64515" name="Notes Placeholder 2"/>
          <p:cNvSpPr>
            <a:spLocks noGrp="1"/>
          </p:cNvSpPr>
          <p:nvPr>
            <p:ph type="body" idx="1"/>
          </p:nvPr>
        </p:nvSpPr>
        <p:spPr>
          <a:noFill/>
          <a:ln/>
        </p:spPr>
        <p:txBody>
          <a:bodyPr/>
          <a:lstStyle/>
          <a:p>
            <a:r>
              <a:rPr lang="fr-BE" altLang="en-US" smtClean="0"/>
              <a:t>Mentioning different profiles &amp; fields</a:t>
            </a:r>
          </a:p>
          <a:p>
            <a:r>
              <a:rPr lang="fr-BE" altLang="en-US" smtClean="0"/>
              <a:t>Graduate /non graduate positions</a:t>
            </a:r>
          </a:p>
          <a:p>
            <a:r>
              <a:rPr lang="fr-BE" altLang="en-US" smtClean="0"/>
              <a:t>Possibility to add on slides – with profiles (format of 1 slide per profile – using some pictures / standard job description / quotes – used in previous competitions)</a:t>
            </a:r>
          </a:p>
          <a:p>
            <a:endParaRPr lang="fr-BE" altLang="en-US" smtClean="0"/>
          </a:p>
        </p:txBody>
      </p:sp>
      <p:sp>
        <p:nvSpPr>
          <p:cNvPr id="64516" name="Slide Number Placeholder 3"/>
          <p:cNvSpPr>
            <a:spLocks noGrp="1"/>
          </p:cNvSpPr>
          <p:nvPr>
            <p:ph type="sldNum" sz="quarter" idx="5"/>
          </p:nvPr>
        </p:nvSpPr>
        <p:spPr>
          <a:noFill/>
        </p:spPr>
        <p:txBody>
          <a:bodyPr/>
          <a:lstStyle/>
          <a:p>
            <a:fld id="{BB7A9512-FE78-4E7B-AECB-5A4A4A06B83B}" type="slidenum">
              <a:rPr lang="en-GB" altLang="en-US" smtClean="0"/>
              <a:pPr/>
              <a:t>8</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1037" y="4722812"/>
            <a:ext cx="5445124" cy="4475162"/>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917575" y="746125"/>
            <a:ext cx="4970461" cy="3729036"/>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28" name="Shape 2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003399"/>
              </a:buClr>
              <a:buFont typeface="Arial"/>
              <a:buNone/>
              <a:defRPr sz="3200" b="0" i="0" u="none" strike="noStrike" cap="none">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92" name="Shape 9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003399"/>
              </a:buClr>
              <a:buFont typeface="Arial"/>
              <a:buNone/>
              <a:defRPr sz="2400" b="1">
                <a:solidFill>
                  <a:srgbClr val="003399"/>
                </a:solidFill>
                <a:latin typeface="Arial"/>
                <a:ea typeface="Arial"/>
                <a:cs typeface="Arial"/>
                <a:sym typeface="Arial"/>
              </a:defRPr>
            </a:lvl1pPr>
            <a:lvl2pPr marL="457200" marR="0" lvl="1" indent="0" algn="l" rtl="0">
              <a:spcBef>
                <a:spcPts val="400"/>
              </a:spcBef>
              <a:spcAft>
                <a:spcPts val="0"/>
              </a:spcAft>
              <a:buClr>
                <a:srgbClr val="003399"/>
              </a:buClr>
              <a:buFont typeface="Arial"/>
              <a:buNone/>
              <a:defRPr sz="2000" b="1" i="0" u="none" strike="noStrike" cap="none">
                <a:solidFill>
                  <a:srgbClr val="003399"/>
                </a:solidFill>
                <a:latin typeface="Arial"/>
                <a:ea typeface="Arial"/>
                <a:cs typeface="Arial"/>
                <a:sym typeface="Arial"/>
              </a:defRPr>
            </a:lvl2pPr>
            <a:lvl3pPr marL="914400" marR="0" lvl="2" indent="0" algn="l" rtl="0">
              <a:spcBef>
                <a:spcPts val="360"/>
              </a:spcBef>
              <a:spcAft>
                <a:spcPts val="0"/>
              </a:spcAft>
              <a:buClr>
                <a:srgbClr val="003399"/>
              </a:buClr>
              <a:buFont typeface="Arial"/>
              <a:buNone/>
              <a:defRPr sz="1800" b="1" i="0" u="none" strike="noStrike" cap="none">
                <a:solidFill>
                  <a:srgbClr val="003399"/>
                </a:solidFill>
                <a:latin typeface="Arial"/>
                <a:ea typeface="Arial"/>
                <a:cs typeface="Arial"/>
                <a:sym typeface="Arial"/>
              </a:defRPr>
            </a:lvl3pPr>
            <a:lvl4pPr marL="1371600" marR="0" lvl="3"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4pPr>
            <a:lvl5pPr marL="1828800" marR="0" lvl="4"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5pPr>
            <a:lvl6pPr marL="2286000" marR="0" lvl="5"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6pPr>
            <a:lvl7pPr marL="2743200" marR="0" lvl="6"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7pPr>
            <a:lvl8pPr marL="3200400" marR="0" lvl="7"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8pPr>
            <a:lvl9pPr marL="3657600" marR="0" lvl="8"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003399"/>
              </a:buClr>
              <a:buSzPct val="100000"/>
              <a:buFont typeface="Arial"/>
              <a:buChar char="•"/>
              <a:defRPr sz="2400">
                <a:solidFill>
                  <a:srgbClr val="003399"/>
                </a:solidFill>
                <a:latin typeface="Arial"/>
                <a:ea typeface="Arial"/>
                <a:cs typeface="Arial"/>
                <a:sym typeface="Arial"/>
              </a:defRPr>
            </a:lvl1pPr>
            <a:lvl2pPr marL="742950" marR="0" lvl="1" indent="-15875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2pPr>
            <a:lvl3pPr marL="1143000" marR="0" lvl="2"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3pPr>
            <a:lvl4pPr marL="1600200" marR="0" lvl="3"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4pPr>
            <a:lvl5pPr marL="2057400" marR="0" lvl="4"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5pPr>
            <a:lvl6pPr marL="2514600" marR="0" lvl="5"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6pPr>
            <a:lvl7pPr marL="2971800" marR="0" lvl="6"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7pPr>
            <a:lvl8pPr marL="3429000" marR="0" lvl="7"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8pPr>
            <a:lvl9pPr marL="3886200" marR="0" lvl="8"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9pPr>
          </a:lstStyle>
          <a:p>
            <a:endParaRPr/>
          </a:p>
        </p:txBody>
      </p:sp>
      <p:sp>
        <p:nvSpPr>
          <p:cNvPr id="94" name="Shape 9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003399"/>
              </a:buClr>
              <a:buFont typeface="Arial"/>
              <a:buNone/>
              <a:defRPr sz="2400" b="1">
                <a:solidFill>
                  <a:srgbClr val="003399"/>
                </a:solidFill>
                <a:latin typeface="Arial"/>
                <a:ea typeface="Arial"/>
                <a:cs typeface="Arial"/>
                <a:sym typeface="Arial"/>
              </a:defRPr>
            </a:lvl1pPr>
            <a:lvl2pPr marL="457200" marR="0" lvl="1" indent="0" algn="l" rtl="0">
              <a:spcBef>
                <a:spcPts val="400"/>
              </a:spcBef>
              <a:spcAft>
                <a:spcPts val="0"/>
              </a:spcAft>
              <a:buClr>
                <a:srgbClr val="003399"/>
              </a:buClr>
              <a:buFont typeface="Arial"/>
              <a:buNone/>
              <a:defRPr sz="2000" b="1" i="0" u="none" strike="noStrike" cap="none">
                <a:solidFill>
                  <a:srgbClr val="003399"/>
                </a:solidFill>
                <a:latin typeface="Arial"/>
                <a:ea typeface="Arial"/>
                <a:cs typeface="Arial"/>
                <a:sym typeface="Arial"/>
              </a:defRPr>
            </a:lvl2pPr>
            <a:lvl3pPr marL="914400" marR="0" lvl="2" indent="0" algn="l" rtl="0">
              <a:spcBef>
                <a:spcPts val="360"/>
              </a:spcBef>
              <a:spcAft>
                <a:spcPts val="0"/>
              </a:spcAft>
              <a:buClr>
                <a:srgbClr val="003399"/>
              </a:buClr>
              <a:buFont typeface="Arial"/>
              <a:buNone/>
              <a:defRPr sz="1800" b="1" i="0" u="none" strike="noStrike" cap="none">
                <a:solidFill>
                  <a:srgbClr val="003399"/>
                </a:solidFill>
                <a:latin typeface="Arial"/>
                <a:ea typeface="Arial"/>
                <a:cs typeface="Arial"/>
                <a:sym typeface="Arial"/>
              </a:defRPr>
            </a:lvl3pPr>
            <a:lvl4pPr marL="1371600" marR="0" lvl="3"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4pPr>
            <a:lvl5pPr marL="1828800" marR="0" lvl="4"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5pPr>
            <a:lvl6pPr marL="2286000" marR="0" lvl="5"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6pPr>
            <a:lvl7pPr marL="2743200" marR="0" lvl="6"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7pPr>
            <a:lvl8pPr marL="3200400" marR="0" lvl="7"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8pPr>
            <a:lvl9pPr marL="3657600" marR="0" lvl="8" indent="0" algn="l" rtl="0">
              <a:spcBef>
                <a:spcPts val="320"/>
              </a:spcBef>
              <a:spcAft>
                <a:spcPts val="0"/>
              </a:spcAft>
              <a:buClr>
                <a:srgbClr val="003399"/>
              </a:buClr>
              <a:buFont typeface="Arial"/>
              <a:buNone/>
              <a:defRPr sz="1600" b="1" i="0" u="none" strike="noStrike" cap="none">
                <a:solidFill>
                  <a:srgbClr val="003399"/>
                </a:solidFill>
                <a:latin typeface="Arial"/>
                <a:ea typeface="Arial"/>
                <a:cs typeface="Arial"/>
                <a:sym typeface="Arial"/>
              </a:defRPr>
            </a:lvl9pPr>
          </a:lstStyle>
          <a:p>
            <a:endParaRPr/>
          </a:p>
        </p:txBody>
      </p:sp>
      <p:sp>
        <p:nvSpPr>
          <p:cNvPr id="95" name="Shape 9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003399"/>
              </a:buClr>
              <a:buSzPct val="100000"/>
              <a:buFont typeface="Arial"/>
              <a:buChar char="•"/>
              <a:defRPr sz="2400">
                <a:solidFill>
                  <a:srgbClr val="003399"/>
                </a:solidFill>
                <a:latin typeface="Arial"/>
                <a:ea typeface="Arial"/>
                <a:cs typeface="Arial"/>
                <a:sym typeface="Arial"/>
              </a:defRPr>
            </a:lvl1pPr>
            <a:lvl2pPr marL="742950" marR="0" lvl="1" indent="-15875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2pPr>
            <a:lvl3pPr marL="1143000" marR="0" lvl="2"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3pPr>
            <a:lvl4pPr marL="1600200" marR="0" lvl="3"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4pPr>
            <a:lvl5pPr marL="2057400" marR="0" lvl="4"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5pPr>
            <a:lvl6pPr marL="2514600" marR="0" lvl="5"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6pPr>
            <a:lvl7pPr marL="2971800" marR="0" lvl="6"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7pPr>
            <a:lvl8pPr marL="3429000" marR="0" lvl="7"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8pPr>
            <a:lvl9pPr marL="3886200" marR="0" lvl="8" indent="-127000" algn="l" rtl="0">
              <a:spcBef>
                <a:spcPts val="320"/>
              </a:spcBef>
              <a:spcAft>
                <a:spcPts val="0"/>
              </a:spcAft>
              <a:buClr>
                <a:srgbClr val="003399"/>
              </a:buClr>
              <a:buSzPct val="100000"/>
              <a:buFont typeface="Arial"/>
              <a:buChar char="»"/>
              <a:defRPr sz="1600" b="0" i="0" u="none" strike="noStrike" cap="none">
                <a:solidFill>
                  <a:srgbClr val="003399"/>
                </a:solidFill>
                <a:latin typeface="Arial"/>
                <a:ea typeface="Arial"/>
                <a:cs typeface="Arial"/>
                <a:sym typeface="Arial"/>
              </a:defRPr>
            </a:lvl9pPr>
          </a:lstStyle>
          <a:p>
            <a:endParaRPr/>
          </a:p>
        </p:txBody>
      </p:sp>
      <p:sp>
        <p:nvSpPr>
          <p:cNvPr id="96" name="Shape 9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003399"/>
              </a:buClr>
              <a:buSzPct val="100000"/>
              <a:buFont typeface="Arial"/>
              <a:buChar char="•"/>
              <a:defRPr sz="2800">
                <a:solidFill>
                  <a:srgbClr val="003399"/>
                </a:solidFill>
                <a:latin typeface="Arial"/>
                <a:ea typeface="Arial"/>
                <a:cs typeface="Arial"/>
                <a:sym typeface="Arial"/>
              </a:defRPr>
            </a:lvl1pPr>
            <a:lvl2pPr marL="742950" marR="0" lvl="1" indent="-13335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2pPr>
            <a:lvl3pPr marL="1143000" marR="0" lvl="2"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3pPr>
            <a:lvl4pPr marL="1600200" marR="0" lvl="3"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4pPr>
            <a:lvl5pPr marL="2057400" marR="0" lvl="4"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5pPr>
            <a:lvl6pPr marL="2514600" marR="0" lvl="5"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6pPr>
            <a:lvl7pPr marL="2971800" marR="0" lvl="6"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7pPr>
            <a:lvl8pPr marL="3429000" marR="0" lvl="7"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8pPr>
            <a:lvl9pPr marL="3886200" marR="0" lvl="8"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9pPr>
          </a:lstStyle>
          <a:p>
            <a:endParaRPr/>
          </a:p>
        </p:txBody>
      </p:sp>
      <p:sp>
        <p:nvSpPr>
          <p:cNvPr id="102" name="Shape 10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003399"/>
              </a:buClr>
              <a:buSzPct val="100000"/>
              <a:buFont typeface="Arial"/>
              <a:buChar char="•"/>
              <a:defRPr sz="2800">
                <a:solidFill>
                  <a:srgbClr val="003399"/>
                </a:solidFill>
                <a:latin typeface="Arial"/>
                <a:ea typeface="Arial"/>
                <a:cs typeface="Arial"/>
                <a:sym typeface="Arial"/>
              </a:defRPr>
            </a:lvl1pPr>
            <a:lvl2pPr marL="742950" marR="0" lvl="1" indent="-13335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2pPr>
            <a:lvl3pPr marL="1143000" marR="0" lvl="2"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3pPr>
            <a:lvl4pPr marL="1600200" marR="0" lvl="3"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4pPr>
            <a:lvl5pPr marL="2057400" marR="0" lvl="4"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5pPr>
            <a:lvl6pPr marL="2514600" marR="0" lvl="5"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6pPr>
            <a:lvl7pPr marL="2971800" marR="0" lvl="6"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7pPr>
            <a:lvl8pPr marL="3429000" marR="0" lvl="7"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8pPr>
            <a:lvl9pPr marL="3886200" marR="0" lvl="8" indent="-114300" algn="l" rtl="0">
              <a:spcBef>
                <a:spcPts val="360"/>
              </a:spcBef>
              <a:spcAft>
                <a:spcPts val="0"/>
              </a:spcAft>
              <a:buClr>
                <a:srgbClr val="003399"/>
              </a:buClr>
              <a:buSzPct val="100000"/>
              <a:buFont typeface="Arial"/>
              <a:buChar char="»"/>
              <a:defRPr sz="1800" b="0" i="0" u="none" strike="noStrike" cap="none">
                <a:solidFill>
                  <a:srgbClr val="003399"/>
                </a:solidFill>
                <a:latin typeface="Arial"/>
                <a:ea typeface="Arial"/>
                <a:cs typeface="Arial"/>
                <a:sym typeface="Arial"/>
              </a:defRPr>
            </a:lvl9pPr>
          </a:lstStyle>
          <a:p>
            <a:endParaRPr/>
          </a:p>
        </p:txBody>
      </p:sp>
      <p:sp>
        <p:nvSpPr>
          <p:cNvPr id="103" name="Shape 10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cap="none">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108" name="Shape 10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003399"/>
              </a:buClr>
              <a:buFont typeface="Arial"/>
              <a:buNone/>
              <a:defRPr sz="2000">
                <a:solidFill>
                  <a:srgbClr val="003399"/>
                </a:solidFill>
                <a:latin typeface="Arial"/>
                <a:ea typeface="Arial"/>
                <a:cs typeface="Arial"/>
                <a:sym typeface="Arial"/>
              </a:defRPr>
            </a:lvl1pPr>
            <a:lvl2pPr marL="457200" marR="0" lvl="1" indent="0" algn="l" rtl="0">
              <a:spcBef>
                <a:spcPts val="360"/>
              </a:spcBef>
              <a:spcAft>
                <a:spcPts val="0"/>
              </a:spcAft>
              <a:buClr>
                <a:srgbClr val="003399"/>
              </a:buClr>
              <a:buFont typeface="Arial"/>
              <a:buNone/>
              <a:defRPr sz="1800" b="0" i="0" u="none" strike="noStrike" cap="none">
                <a:solidFill>
                  <a:srgbClr val="003399"/>
                </a:solidFill>
                <a:latin typeface="Arial"/>
                <a:ea typeface="Arial"/>
                <a:cs typeface="Arial"/>
                <a:sym typeface="Arial"/>
              </a:defRPr>
            </a:lvl2pPr>
            <a:lvl3pPr marL="914400" marR="0" lvl="2" indent="0" algn="l" rtl="0">
              <a:spcBef>
                <a:spcPts val="320"/>
              </a:spcBef>
              <a:spcAft>
                <a:spcPts val="0"/>
              </a:spcAft>
              <a:buClr>
                <a:srgbClr val="003399"/>
              </a:buClr>
              <a:buFont typeface="Arial"/>
              <a:buNone/>
              <a:defRPr sz="1600" b="0" i="0" u="none" strike="noStrike" cap="none">
                <a:solidFill>
                  <a:srgbClr val="003399"/>
                </a:solidFill>
                <a:latin typeface="Arial"/>
                <a:ea typeface="Arial"/>
                <a:cs typeface="Arial"/>
                <a:sym typeface="Arial"/>
              </a:defRPr>
            </a:lvl3pPr>
            <a:lvl4pPr marL="1371600" marR="0" lvl="3" indent="0" algn="l" rtl="0">
              <a:spcBef>
                <a:spcPts val="280"/>
              </a:spcBef>
              <a:spcAft>
                <a:spcPts val="0"/>
              </a:spcAft>
              <a:buClr>
                <a:srgbClr val="003399"/>
              </a:buClr>
              <a:buFont typeface="Arial"/>
              <a:buNone/>
              <a:defRPr sz="1400" b="0" i="0" u="none" strike="noStrike" cap="none">
                <a:solidFill>
                  <a:srgbClr val="003399"/>
                </a:solidFill>
                <a:latin typeface="Arial"/>
                <a:ea typeface="Arial"/>
                <a:cs typeface="Arial"/>
                <a:sym typeface="Arial"/>
              </a:defRPr>
            </a:lvl4pPr>
            <a:lvl5pPr marL="1828800" marR="0" lvl="4" indent="0" algn="l" rtl="0">
              <a:spcBef>
                <a:spcPts val="280"/>
              </a:spcBef>
              <a:spcAft>
                <a:spcPts val="0"/>
              </a:spcAft>
              <a:buClr>
                <a:srgbClr val="003399"/>
              </a:buClr>
              <a:buFont typeface="Arial"/>
              <a:buNone/>
              <a:defRPr sz="1400" b="0" i="0" u="none" strike="noStrike" cap="none">
                <a:solidFill>
                  <a:srgbClr val="003399"/>
                </a:solidFill>
                <a:latin typeface="Arial"/>
                <a:ea typeface="Arial"/>
                <a:cs typeface="Arial"/>
                <a:sym typeface="Arial"/>
              </a:defRPr>
            </a:lvl5pPr>
            <a:lvl6pPr marL="2286000" marR="0" lvl="5" indent="0" algn="l" rtl="0">
              <a:spcBef>
                <a:spcPts val="280"/>
              </a:spcBef>
              <a:spcAft>
                <a:spcPts val="0"/>
              </a:spcAft>
              <a:buClr>
                <a:srgbClr val="003399"/>
              </a:buClr>
              <a:buFont typeface="Arial"/>
              <a:buNone/>
              <a:defRPr sz="1400" b="0" i="0" u="none" strike="noStrike" cap="none">
                <a:solidFill>
                  <a:srgbClr val="003399"/>
                </a:solidFill>
                <a:latin typeface="Arial"/>
                <a:ea typeface="Arial"/>
                <a:cs typeface="Arial"/>
                <a:sym typeface="Arial"/>
              </a:defRPr>
            </a:lvl6pPr>
            <a:lvl7pPr marL="2743200" marR="0" lvl="6" indent="0" algn="l" rtl="0">
              <a:spcBef>
                <a:spcPts val="280"/>
              </a:spcBef>
              <a:spcAft>
                <a:spcPts val="0"/>
              </a:spcAft>
              <a:buClr>
                <a:srgbClr val="003399"/>
              </a:buClr>
              <a:buFont typeface="Arial"/>
              <a:buNone/>
              <a:defRPr sz="1400" b="0" i="0" u="none" strike="noStrike" cap="none">
                <a:solidFill>
                  <a:srgbClr val="003399"/>
                </a:solidFill>
                <a:latin typeface="Arial"/>
                <a:ea typeface="Arial"/>
                <a:cs typeface="Arial"/>
                <a:sym typeface="Arial"/>
              </a:defRPr>
            </a:lvl7pPr>
            <a:lvl8pPr marL="3200400" marR="0" lvl="7" indent="0" algn="l" rtl="0">
              <a:spcBef>
                <a:spcPts val="280"/>
              </a:spcBef>
              <a:spcAft>
                <a:spcPts val="0"/>
              </a:spcAft>
              <a:buClr>
                <a:srgbClr val="003399"/>
              </a:buClr>
              <a:buFont typeface="Arial"/>
              <a:buNone/>
              <a:defRPr sz="1400" b="0" i="0" u="none" strike="noStrike" cap="none">
                <a:solidFill>
                  <a:srgbClr val="003399"/>
                </a:solidFill>
                <a:latin typeface="Arial"/>
                <a:ea typeface="Arial"/>
                <a:cs typeface="Arial"/>
                <a:sym typeface="Arial"/>
              </a:defRPr>
            </a:lvl8pPr>
            <a:lvl9pPr marL="3657600" marR="0" lvl="8" indent="0" algn="l" rtl="0">
              <a:spcBef>
                <a:spcPts val="280"/>
              </a:spcBef>
              <a:spcAft>
                <a:spcPts val="0"/>
              </a:spcAft>
              <a:buClr>
                <a:srgbClr val="003399"/>
              </a:buClr>
              <a:buFont typeface="Arial"/>
              <a:buNone/>
              <a:defRPr sz="1400" b="0" i="0" u="none" strike="noStrike" cap="none">
                <a:solidFill>
                  <a:srgbClr val="003399"/>
                </a:solidFill>
                <a:latin typeface="Arial"/>
                <a:ea typeface="Arial"/>
                <a:cs typeface="Arial"/>
                <a:sym typeface="Arial"/>
              </a:defRPr>
            </a:lvl9pPr>
          </a:lstStyle>
          <a:p>
            <a:endParaRPr/>
          </a:p>
        </p:txBody>
      </p:sp>
      <p:sp>
        <p:nvSpPr>
          <p:cNvPr id="109" name="Shape 10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45" name="Shape 4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b="0" i="0" u="none" strike="noStrike" cap="none">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60" name="Shape 60"/>
          <p:cNvSpPr>
            <a:spLocks noGrp="1"/>
          </p:cNvSpPr>
          <p:nvPr>
            <p:ph type="dgm" idx="2"/>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rot="5400000">
            <a:off x="4605337" y="2033587"/>
            <a:ext cx="6126163" cy="2058987"/>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66" name="Shape 66"/>
          <p:cNvSpPr txBox="1">
            <a:spLocks noGrp="1"/>
          </p:cNvSpPr>
          <p:nvPr>
            <p:ph type="body" idx="1"/>
          </p:nvPr>
        </p:nvSpPr>
        <p:spPr>
          <a:xfrm rot="5400000">
            <a:off x="408780" y="48419"/>
            <a:ext cx="6126163" cy="602932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72" name="Shape 72"/>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73" name="Shape 7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78" name="Shape 7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003399"/>
              </a:buClr>
              <a:buFont typeface="Arial"/>
              <a:buNone/>
              <a:defRPr sz="3200">
                <a:solidFill>
                  <a:srgbClr val="003399"/>
                </a:solidFill>
                <a:latin typeface="Arial"/>
                <a:ea typeface="Arial"/>
                <a:cs typeface="Arial"/>
                <a:sym typeface="Arial"/>
              </a:defRPr>
            </a:lvl1pPr>
            <a:lvl2pPr marL="457200" marR="0" lvl="1" indent="0" algn="l" rtl="0">
              <a:spcBef>
                <a:spcPts val="560"/>
              </a:spcBef>
              <a:spcAft>
                <a:spcPts val="0"/>
              </a:spcAft>
              <a:buClr>
                <a:srgbClr val="003399"/>
              </a:buClr>
              <a:buFont typeface="Arial"/>
              <a:buNone/>
              <a:defRPr sz="2800" b="0" i="0" u="none" strike="noStrike" cap="none">
                <a:solidFill>
                  <a:srgbClr val="003399"/>
                </a:solidFill>
                <a:latin typeface="Arial"/>
                <a:ea typeface="Arial"/>
                <a:cs typeface="Arial"/>
                <a:sym typeface="Arial"/>
              </a:defRPr>
            </a:lvl2pPr>
            <a:lvl3pPr marL="914400" marR="0" lvl="2" indent="0" algn="l" rtl="0">
              <a:spcBef>
                <a:spcPts val="480"/>
              </a:spcBef>
              <a:spcAft>
                <a:spcPts val="0"/>
              </a:spcAft>
              <a:buClr>
                <a:srgbClr val="003399"/>
              </a:buClr>
              <a:buFont typeface="Arial"/>
              <a:buNone/>
              <a:defRPr sz="2400" b="0" i="0" u="none" strike="noStrike" cap="none">
                <a:solidFill>
                  <a:srgbClr val="003399"/>
                </a:solidFill>
                <a:latin typeface="Arial"/>
                <a:ea typeface="Arial"/>
                <a:cs typeface="Arial"/>
                <a:sym typeface="Arial"/>
              </a:defRPr>
            </a:lvl3pPr>
            <a:lvl4pPr marL="1371600" marR="0" lvl="3" indent="0" algn="l" rtl="0">
              <a:spcBef>
                <a:spcPts val="400"/>
              </a:spcBef>
              <a:spcAft>
                <a:spcPts val="0"/>
              </a:spcAft>
              <a:buClr>
                <a:srgbClr val="003399"/>
              </a:buClr>
              <a:buFont typeface="Arial"/>
              <a:buNone/>
              <a:defRPr sz="2000" b="0" i="0" u="none" strike="noStrike" cap="none">
                <a:solidFill>
                  <a:srgbClr val="003399"/>
                </a:solidFill>
                <a:latin typeface="Arial"/>
                <a:ea typeface="Arial"/>
                <a:cs typeface="Arial"/>
                <a:sym typeface="Arial"/>
              </a:defRPr>
            </a:lvl4pPr>
            <a:lvl5pPr marL="1828800" marR="0" lvl="4" indent="0" algn="l" rtl="0">
              <a:spcBef>
                <a:spcPts val="400"/>
              </a:spcBef>
              <a:spcAft>
                <a:spcPts val="0"/>
              </a:spcAft>
              <a:buClr>
                <a:srgbClr val="003399"/>
              </a:buClr>
              <a:buFont typeface="Arial"/>
              <a:buNone/>
              <a:defRPr sz="2000" b="0" i="0" u="none" strike="noStrike" cap="none">
                <a:solidFill>
                  <a:srgbClr val="003399"/>
                </a:solidFill>
                <a:latin typeface="Arial"/>
                <a:ea typeface="Arial"/>
                <a:cs typeface="Arial"/>
                <a:sym typeface="Arial"/>
              </a:defRPr>
            </a:lvl5pPr>
            <a:lvl6pPr marL="2286000" marR="0" lvl="5" indent="0" algn="l" rtl="0">
              <a:spcBef>
                <a:spcPts val="400"/>
              </a:spcBef>
              <a:spcAft>
                <a:spcPts val="0"/>
              </a:spcAft>
              <a:buClr>
                <a:srgbClr val="003399"/>
              </a:buClr>
              <a:buFont typeface="Arial"/>
              <a:buNone/>
              <a:defRPr sz="2000" b="0" i="0" u="none" strike="noStrike" cap="none">
                <a:solidFill>
                  <a:srgbClr val="003399"/>
                </a:solidFill>
                <a:latin typeface="Arial"/>
                <a:ea typeface="Arial"/>
                <a:cs typeface="Arial"/>
                <a:sym typeface="Arial"/>
              </a:defRPr>
            </a:lvl6pPr>
            <a:lvl7pPr marL="2743200" marR="0" lvl="6" indent="0" algn="l" rtl="0">
              <a:spcBef>
                <a:spcPts val="400"/>
              </a:spcBef>
              <a:spcAft>
                <a:spcPts val="0"/>
              </a:spcAft>
              <a:buClr>
                <a:srgbClr val="003399"/>
              </a:buClr>
              <a:buFont typeface="Arial"/>
              <a:buNone/>
              <a:defRPr sz="2000" b="0" i="0" u="none" strike="noStrike" cap="none">
                <a:solidFill>
                  <a:srgbClr val="003399"/>
                </a:solidFill>
                <a:latin typeface="Arial"/>
                <a:ea typeface="Arial"/>
                <a:cs typeface="Arial"/>
                <a:sym typeface="Arial"/>
              </a:defRPr>
            </a:lvl7pPr>
            <a:lvl8pPr marL="3200400" marR="0" lvl="7" indent="0" algn="l" rtl="0">
              <a:spcBef>
                <a:spcPts val="400"/>
              </a:spcBef>
              <a:spcAft>
                <a:spcPts val="0"/>
              </a:spcAft>
              <a:buClr>
                <a:srgbClr val="003399"/>
              </a:buClr>
              <a:buFont typeface="Arial"/>
              <a:buNone/>
              <a:defRPr sz="2000" b="0" i="0" u="none" strike="noStrike" cap="none">
                <a:solidFill>
                  <a:srgbClr val="003399"/>
                </a:solidFill>
                <a:latin typeface="Arial"/>
                <a:ea typeface="Arial"/>
                <a:cs typeface="Arial"/>
                <a:sym typeface="Arial"/>
              </a:defRPr>
            </a:lvl8pPr>
            <a:lvl9pPr marL="3657600" marR="0" lvl="8" indent="0" algn="l" rtl="0">
              <a:spcBef>
                <a:spcPts val="400"/>
              </a:spcBef>
              <a:spcAft>
                <a:spcPts val="0"/>
              </a:spcAft>
              <a:buClr>
                <a:srgbClr val="003399"/>
              </a:buClr>
              <a:buFont typeface="Arial"/>
              <a:buNone/>
              <a:defRPr sz="2000" b="0" i="0" u="none" strike="noStrike" cap="none">
                <a:solidFill>
                  <a:srgbClr val="003399"/>
                </a:solidFill>
                <a:latin typeface="Arial"/>
                <a:ea typeface="Arial"/>
                <a:cs typeface="Arial"/>
                <a:sym typeface="Arial"/>
              </a:defRPr>
            </a:lvl9pPr>
          </a:lstStyle>
          <a:p>
            <a:endParaRPr/>
          </a:p>
        </p:txBody>
      </p:sp>
      <p:sp>
        <p:nvSpPr>
          <p:cNvPr id="79" name="Shape 7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003399"/>
              </a:buClr>
              <a:buFont typeface="Arial"/>
              <a:buNone/>
              <a:defRPr sz="1400">
                <a:solidFill>
                  <a:srgbClr val="003399"/>
                </a:solidFill>
                <a:latin typeface="Arial"/>
                <a:ea typeface="Arial"/>
                <a:cs typeface="Arial"/>
                <a:sym typeface="Arial"/>
              </a:defRPr>
            </a:lvl1pPr>
            <a:lvl2pPr marL="457200" marR="0" lvl="1" indent="0" algn="l" rtl="0">
              <a:spcBef>
                <a:spcPts val="240"/>
              </a:spcBef>
              <a:spcAft>
                <a:spcPts val="0"/>
              </a:spcAft>
              <a:buClr>
                <a:srgbClr val="003399"/>
              </a:buClr>
              <a:buFont typeface="Arial"/>
              <a:buNone/>
              <a:defRPr sz="1200" b="0" i="0" u="none" strike="noStrike" cap="none">
                <a:solidFill>
                  <a:srgbClr val="003399"/>
                </a:solidFill>
                <a:latin typeface="Arial"/>
                <a:ea typeface="Arial"/>
                <a:cs typeface="Arial"/>
                <a:sym typeface="Arial"/>
              </a:defRPr>
            </a:lvl2pPr>
            <a:lvl3pPr marL="914400" marR="0" lvl="2" indent="0" algn="l" rtl="0">
              <a:spcBef>
                <a:spcPts val="200"/>
              </a:spcBef>
              <a:spcAft>
                <a:spcPts val="0"/>
              </a:spcAft>
              <a:buClr>
                <a:srgbClr val="003399"/>
              </a:buClr>
              <a:buFont typeface="Arial"/>
              <a:buNone/>
              <a:defRPr sz="1000" b="0" i="0" u="none" strike="noStrike" cap="none">
                <a:solidFill>
                  <a:srgbClr val="003399"/>
                </a:solidFill>
                <a:latin typeface="Arial"/>
                <a:ea typeface="Arial"/>
                <a:cs typeface="Arial"/>
                <a:sym typeface="Arial"/>
              </a:defRPr>
            </a:lvl3pPr>
            <a:lvl4pPr marL="1371600" marR="0" lvl="3"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4pPr>
            <a:lvl5pPr marL="1828800" marR="0" lvl="4"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5pPr>
            <a:lvl6pPr marL="2286000" marR="0" lvl="5"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6pPr>
            <a:lvl7pPr marL="2743200" marR="0" lvl="6"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7pPr>
            <a:lvl8pPr marL="3200400" marR="0" lvl="7"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8pPr>
            <a:lvl9pPr marL="3657600" marR="0" lvl="8"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85" name="Shape 8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003399"/>
              </a:buClr>
              <a:buFont typeface="Arial"/>
              <a:buNone/>
              <a:defRPr sz="1400">
                <a:solidFill>
                  <a:srgbClr val="003399"/>
                </a:solidFill>
                <a:latin typeface="Arial"/>
                <a:ea typeface="Arial"/>
                <a:cs typeface="Arial"/>
                <a:sym typeface="Arial"/>
              </a:defRPr>
            </a:lvl1pPr>
            <a:lvl2pPr marL="457200" marR="0" lvl="1" indent="0" algn="l" rtl="0">
              <a:spcBef>
                <a:spcPts val="240"/>
              </a:spcBef>
              <a:spcAft>
                <a:spcPts val="0"/>
              </a:spcAft>
              <a:buClr>
                <a:srgbClr val="003399"/>
              </a:buClr>
              <a:buFont typeface="Arial"/>
              <a:buNone/>
              <a:defRPr sz="1200" b="0" i="0" u="none" strike="noStrike" cap="none">
                <a:solidFill>
                  <a:srgbClr val="003399"/>
                </a:solidFill>
                <a:latin typeface="Arial"/>
                <a:ea typeface="Arial"/>
                <a:cs typeface="Arial"/>
                <a:sym typeface="Arial"/>
              </a:defRPr>
            </a:lvl2pPr>
            <a:lvl3pPr marL="914400" marR="0" lvl="2" indent="0" algn="l" rtl="0">
              <a:spcBef>
                <a:spcPts val="200"/>
              </a:spcBef>
              <a:spcAft>
                <a:spcPts val="0"/>
              </a:spcAft>
              <a:buClr>
                <a:srgbClr val="003399"/>
              </a:buClr>
              <a:buFont typeface="Arial"/>
              <a:buNone/>
              <a:defRPr sz="1000" b="0" i="0" u="none" strike="noStrike" cap="none">
                <a:solidFill>
                  <a:srgbClr val="003399"/>
                </a:solidFill>
                <a:latin typeface="Arial"/>
                <a:ea typeface="Arial"/>
                <a:cs typeface="Arial"/>
                <a:sym typeface="Arial"/>
              </a:defRPr>
            </a:lvl3pPr>
            <a:lvl4pPr marL="1371600" marR="0" lvl="3"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4pPr>
            <a:lvl5pPr marL="1828800" marR="0" lvl="4"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5pPr>
            <a:lvl6pPr marL="2286000" marR="0" lvl="5"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6pPr>
            <a:lvl7pPr marL="2743200" marR="0" lvl="6"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7pPr>
            <a:lvl8pPr marL="3200400" marR="0" lvl="7"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8pPr>
            <a:lvl9pPr marL="3657600" marR="0" lvl="8" indent="0" algn="l" rtl="0">
              <a:spcBef>
                <a:spcPts val="180"/>
              </a:spcBef>
              <a:spcAft>
                <a:spcPts val="0"/>
              </a:spcAft>
              <a:buClr>
                <a:srgbClr val="003399"/>
              </a:buClr>
              <a:buFont typeface="Arial"/>
              <a:buNone/>
              <a:defRPr sz="900" b="0" i="0" u="none" strike="noStrike" cap="none">
                <a:solidFill>
                  <a:srgbClr val="003399"/>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0" y="6172200"/>
            <a:ext cx="9144000" cy="685799"/>
          </a:xfrm>
          <a:prstGeom prst="rect">
            <a:avLst/>
          </a:prstGeom>
          <a:gradFill>
            <a:gsLst>
              <a:gs pos="0">
                <a:srgbClr val="064A74"/>
              </a:gs>
              <a:gs pos="100000">
                <a:srgbClr val="0C9FFA"/>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Shape 11"/>
          <p:cNvSpPr txBox="1"/>
          <p:nvPr/>
        </p:nvSpPr>
        <p:spPr>
          <a:xfrm rot="10800000" flipH="1">
            <a:off x="0" y="6080125"/>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Shape 12"/>
          <p:cNvSpPr txBox="1"/>
          <p:nvPr/>
        </p:nvSpPr>
        <p:spPr>
          <a:xfrm rot="10800000" flipH="1">
            <a:off x="0" y="0"/>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Shape 13"/>
          <p:cNvGrpSpPr/>
          <p:nvPr/>
        </p:nvGrpSpPr>
        <p:grpSpPr>
          <a:xfrm>
            <a:off x="7766050" y="5876925"/>
            <a:ext cx="774700" cy="817562"/>
            <a:chOff x="7205661" y="5286375"/>
            <a:chExt cx="1335086" cy="1408111"/>
          </a:xfrm>
        </p:grpSpPr>
        <p:sp>
          <p:nvSpPr>
            <p:cNvPr id="14" name="Shape 14"/>
            <p:cNvSpPr/>
            <p:nvPr/>
          </p:nvSpPr>
          <p:spPr>
            <a:xfrm>
              <a:off x="7205661" y="5286375"/>
              <a:ext cx="1335086" cy="1408111"/>
            </a:xfrm>
            <a:prstGeom prst="roundRect">
              <a:avLst>
                <a:gd name="adj" fmla="val 16667"/>
              </a:avLst>
            </a:prstGeom>
            <a:solidFill>
              <a:schemeClr val="lt1"/>
            </a:solidFill>
            <a:ln>
              <a:noFill/>
            </a:ln>
          </p:spPr>
          <p:txBody>
            <a:bodyPr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 name="Shape 15"/>
            <p:cNvPicPr preferRelativeResize="0"/>
            <p:nvPr/>
          </p:nvPicPr>
          <p:blipFill rotWithShape="1">
            <a:blip r:embed="rId3">
              <a:alphaModFix/>
            </a:blip>
            <a:srcRect b="14259"/>
            <a:stretch/>
          </p:blipFill>
          <p:spPr>
            <a:xfrm>
              <a:off x="7335836" y="5457825"/>
              <a:ext cx="1069975" cy="1100136"/>
            </a:xfrm>
            <a:prstGeom prst="rect">
              <a:avLst/>
            </a:prstGeom>
            <a:noFill/>
            <a:ln>
              <a:noFill/>
            </a:ln>
          </p:spPr>
        </p:pic>
      </p:grpSp>
      <p:sp>
        <p:nvSpPr>
          <p:cNvPr id="16" name="Shape 16"/>
          <p:cNvSpPr txBox="1"/>
          <p:nvPr/>
        </p:nvSpPr>
        <p:spPr>
          <a:xfrm>
            <a:off x="0" y="6172200"/>
            <a:ext cx="9144000" cy="685799"/>
          </a:xfrm>
          <a:prstGeom prst="rect">
            <a:avLst/>
          </a:prstGeom>
          <a:gradFill>
            <a:gsLst>
              <a:gs pos="0">
                <a:srgbClr val="064A74"/>
              </a:gs>
              <a:gs pos="100000">
                <a:srgbClr val="0C9FFA"/>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Shape 17"/>
          <p:cNvSpPr txBox="1"/>
          <p:nvPr/>
        </p:nvSpPr>
        <p:spPr>
          <a:xfrm rot="10800000" flipH="1">
            <a:off x="0" y="6080125"/>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8" name="Shape 18"/>
          <p:cNvGrpSpPr/>
          <p:nvPr/>
        </p:nvGrpSpPr>
        <p:grpSpPr>
          <a:xfrm>
            <a:off x="7205661" y="5286375"/>
            <a:ext cx="1335086" cy="1408111"/>
            <a:chOff x="7205661" y="5286375"/>
            <a:chExt cx="1335086" cy="1408111"/>
          </a:xfrm>
        </p:grpSpPr>
        <p:sp>
          <p:nvSpPr>
            <p:cNvPr id="19" name="Shape 19"/>
            <p:cNvSpPr/>
            <p:nvPr/>
          </p:nvSpPr>
          <p:spPr>
            <a:xfrm>
              <a:off x="7205661" y="5286375"/>
              <a:ext cx="1335086" cy="1408111"/>
            </a:xfrm>
            <a:prstGeom prst="roundRect">
              <a:avLst>
                <a:gd name="adj" fmla="val 16667"/>
              </a:avLst>
            </a:prstGeom>
            <a:solidFill>
              <a:schemeClr val="lt1"/>
            </a:solidFill>
            <a:ln>
              <a:noFill/>
            </a:ln>
          </p:spPr>
          <p:txBody>
            <a:bodyPr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0" name="Shape 20"/>
            <p:cNvPicPr preferRelativeResize="0"/>
            <p:nvPr/>
          </p:nvPicPr>
          <p:blipFill rotWithShape="1">
            <a:blip r:embed="rId4">
              <a:alphaModFix/>
            </a:blip>
            <a:srcRect/>
            <a:stretch/>
          </p:blipFill>
          <p:spPr>
            <a:xfrm>
              <a:off x="7308850" y="5516562"/>
              <a:ext cx="1068386" cy="1068386"/>
            </a:xfrm>
            <a:prstGeom prst="rect">
              <a:avLst/>
            </a:prstGeom>
            <a:noFill/>
            <a:ln>
              <a:noFill/>
            </a:ln>
          </p:spPr>
        </p:pic>
      </p:grpSp>
      <p:sp>
        <p:nvSpPr>
          <p:cNvPr id="21" name="Shape 21"/>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b="0" i="0" u="none" strike="noStrike" cap="none">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68312" y="0"/>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rgbClr val="0C9FFA"/>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0C9FFA"/>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0C9FFA"/>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0C9FFA"/>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0C9FFA"/>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0C9FFA"/>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0C9FFA"/>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0C9FFA"/>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0C9FFA"/>
                </a:solidFill>
                <a:latin typeface="Arial"/>
                <a:ea typeface="Arial"/>
                <a:cs typeface="Arial"/>
                <a:sym typeface="Arial"/>
              </a:defRPr>
            </a:lvl9pPr>
          </a:lstStyle>
          <a:p>
            <a:endParaRPr/>
          </a:p>
        </p:txBody>
      </p:sp>
      <p:sp>
        <p:nvSpPr>
          <p:cNvPr id="34" name="Shape 34"/>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003399"/>
              </a:buClr>
              <a:buSzPct val="100000"/>
              <a:buFont typeface="Arial"/>
              <a:buChar char="•"/>
              <a:defRPr sz="3200" b="0" i="0" u="none" strike="noStrike" cap="none">
                <a:solidFill>
                  <a:srgbClr val="003399"/>
                </a:solidFill>
                <a:latin typeface="Arial"/>
                <a:ea typeface="Arial"/>
                <a:cs typeface="Arial"/>
                <a:sym typeface="Arial"/>
              </a:defRPr>
            </a:lvl1pPr>
            <a:lvl2pPr marL="742950" marR="0" lvl="1" indent="-107950" algn="l" rtl="0">
              <a:spcBef>
                <a:spcPts val="560"/>
              </a:spcBef>
              <a:spcAft>
                <a:spcPts val="0"/>
              </a:spcAft>
              <a:buClr>
                <a:srgbClr val="003399"/>
              </a:buClr>
              <a:buSzPct val="100000"/>
              <a:buFont typeface="Arial"/>
              <a:buChar char="–"/>
              <a:defRPr sz="2800" b="0" i="0" u="none" strike="noStrike" cap="none">
                <a:solidFill>
                  <a:srgbClr val="003399"/>
                </a:solidFill>
                <a:latin typeface="Arial"/>
                <a:ea typeface="Arial"/>
                <a:cs typeface="Arial"/>
                <a:sym typeface="Arial"/>
              </a:defRPr>
            </a:lvl2pPr>
            <a:lvl3pPr marL="1143000" marR="0" lvl="2" indent="-76200" algn="l" rtl="0">
              <a:spcBef>
                <a:spcPts val="480"/>
              </a:spcBef>
              <a:spcAft>
                <a:spcPts val="0"/>
              </a:spcAft>
              <a:buClr>
                <a:srgbClr val="003399"/>
              </a:buClr>
              <a:buSzPct val="100000"/>
              <a:buFont typeface="Arial"/>
              <a:buChar char="•"/>
              <a:defRPr sz="2400" b="0" i="0" u="none" strike="noStrike" cap="none">
                <a:solidFill>
                  <a:srgbClr val="003399"/>
                </a:solidFill>
                <a:latin typeface="Arial"/>
                <a:ea typeface="Arial"/>
                <a:cs typeface="Arial"/>
                <a:sym typeface="Arial"/>
              </a:defRPr>
            </a:lvl3pPr>
            <a:lvl4pPr marL="1600200" marR="0" lvl="3"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4pPr>
            <a:lvl5pPr marL="2057400" marR="0" lvl="4"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5pPr>
            <a:lvl6pPr marL="2514600" marR="0" lvl="5"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6pPr>
            <a:lvl7pPr marL="2971800" marR="0" lvl="6"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7pPr>
            <a:lvl8pPr marL="3429000" marR="0" lvl="7"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8pPr>
            <a:lvl9pPr marL="3886200" marR="0" lvl="8" indent="-101600" algn="l" rtl="0">
              <a:spcBef>
                <a:spcPts val="400"/>
              </a:spcBef>
              <a:spcAft>
                <a:spcPts val="0"/>
              </a:spcAft>
              <a:buClr>
                <a:srgbClr val="003399"/>
              </a:buClr>
              <a:buSzPct val="100000"/>
              <a:buFont typeface="Arial"/>
              <a:buChar char="»"/>
              <a:defRPr sz="2000" b="0" i="0" u="none" strike="noStrike" cap="none">
                <a:solidFill>
                  <a:srgbClr val="003399"/>
                </a:solidFill>
                <a:latin typeface="Arial"/>
                <a:ea typeface="Arial"/>
                <a:cs typeface="Arial"/>
                <a:sym typeface="Arial"/>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400" b="0" i="0" u="none">
              <a:solidFill>
                <a:schemeClr val="dk1"/>
              </a:solidFill>
              <a:latin typeface="Arial"/>
              <a:ea typeface="Arial"/>
              <a:cs typeface="Arial"/>
              <a:sym typeface="Arial"/>
            </a:endParaRPr>
          </a:p>
        </p:txBody>
      </p:sp>
      <p:sp>
        <p:nvSpPr>
          <p:cNvPr id="38" name="Shape 38"/>
          <p:cNvSpPr txBox="1"/>
          <p:nvPr/>
        </p:nvSpPr>
        <p:spPr>
          <a:xfrm>
            <a:off x="0" y="6172200"/>
            <a:ext cx="9144000" cy="685799"/>
          </a:xfrm>
          <a:prstGeom prst="rect">
            <a:avLst/>
          </a:prstGeom>
          <a:gradFill>
            <a:gsLst>
              <a:gs pos="0">
                <a:srgbClr val="064A74"/>
              </a:gs>
              <a:gs pos="100000">
                <a:srgbClr val="0C9FFA"/>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 name="Shape 39"/>
          <p:cNvSpPr txBox="1"/>
          <p:nvPr/>
        </p:nvSpPr>
        <p:spPr>
          <a:xfrm rot="10800000" flipH="1">
            <a:off x="0" y="6080125"/>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Shape 40"/>
          <p:cNvSpPr txBox="1"/>
          <p:nvPr/>
        </p:nvSpPr>
        <p:spPr>
          <a:xfrm rot="10800000" flipH="1">
            <a:off x="0" y="0"/>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Shape 41"/>
          <p:cNvSpPr/>
          <p:nvPr/>
        </p:nvSpPr>
        <p:spPr>
          <a:xfrm>
            <a:off x="7596186" y="5876925"/>
            <a:ext cx="1015999" cy="817562"/>
          </a:xfrm>
          <a:prstGeom prst="roundRect">
            <a:avLst>
              <a:gd name="adj" fmla="val 16667"/>
            </a:avLst>
          </a:prstGeom>
          <a:solidFill>
            <a:schemeClr val="lt1"/>
          </a:solidFill>
          <a:ln>
            <a:noFill/>
          </a:ln>
        </p:spPr>
        <p:txBody>
          <a:bodyPr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2" name="Shape 42"/>
          <p:cNvPicPr preferRelativeResize="0"/>
          <p:nvPr/>
        </p:nvPicPr>
        <p:blipFill rotWithShape="1">
          <a:blip r:embed="rId13">
            <a:alphaModFix/>
          </a:blip>
          <a:srcRect/>
          <a:stretch/>
        </p:blipFill>
        <p:spPr>
          <a:xfrm>
            <a:off x="7667625" y="5757862"/>
            <a:ext cx="863599" cy="863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7.png"/><Relationship Id="rId7"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eu-careers.eu/" TargetMode="External"/><Relationship Id="rId5" Type="http://schemas.openxmlformats.org/officeDocument/2006/relationships/hyperlink" Target="http://www.facebook.com/eucareersauth" TargetMode="External"/><Relationship Id="rId4" Type="http://schemas.openxmlformats.org/officeDocument/2006/relationships/hyperlink" Target="mailto:eucareers.auth@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0" y="6172200"/>
            <a:ext cx="9144000" cy="685799"/>
          </a:xfrm>
          <a:prstGeom prst="rect">
            <a:avLst/>
          </a:prstGeom>
          <a:gradFill>
            <a:gsLst>
              <a:gs pos="0">
                <a:srgbClr val="064A74"/>
              </a:gs>
              <a:gs pos="100000">
                <a:srgbClr val="0C9FFA"/>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7" name="Shape 117"/>
          <p:cNvSpPr txBox="1"/>
          <p:nvPr/>
        </p:nvSpPr>
        <p:spPr>
          <a:xfrm>
            <a:off x="457200" y="6288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8" name="Shape 118"/>
          <p:cNvSpPr txBox="1"/>
          <p:nvPr/>
        </p:nvSpPr>
        <p:spPr>
          <a:xfrm>
            <a:off x="0" y="6237287"/>
            <a:ext cx="9144000" cy="44132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9" name="Shape 119"/>
          <p:cNvSpPr txBox="1"/>
          <p:nvPr/>
        </p:nvSpPr>
        <p:spPr>
          <a:xfrm rot="10800000" flipH="1">
            <a:off x="0" y="6080125"/>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0" name="Shape 120"/>
          <p:cNvSpPr txBox="1"/>
          <p:nvPr/>
        </p:nvSpPr>
        <p:spPr>
          <a:xfrm rot="10800000" flipH="1">
            <a:off x="0" y="0"/>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1" name="Shape 121"/>
          <p:cNvSpPr txBox="1"/>
          <p:nvPr/>
        </p:nvSpPr>
        <p:spPr>
          <a:xfrm>
            <a:off x="7451725" y="5427662"/>
            <a:ext cx="1008062" cy="1079499"/>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2" name="Shape 122"/>
          <p:cNvSpPr/>
          <p:nvPr/>
        </p:nvSpPr>
        <p:spPr>
          <a:xfrm>
            <a:off x="7205661" y="5286375"/>
            <a:ext cx="1335086" cy="1408111"/>
          </a:xfrm>
          <a:prstGeom prst="roundRect">
            <a:avLst>
              <a:gd name="adj" fmla="val 16667"/>
            </a:avLst>
          </a:prstGeom>
          <a:solidFill>
            <a:schemeClr val="lt1"/>
          </a:solidFill>
          <a:ln>
            <a:noFill/>
          </a:ln>
        </p:spPr>
        <p:txBody>
          <a:bodyPr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3" name="Shape 123"/>
          <p:cNvPicPr preferRelativeResize="0"/>
          <p:nvPr/>
        </p:nvPicPr>
        <p:blipFill rotWithShape="1">
          <a:blip r:embed="rId3">
            <a:alphaModFix/>
          </a:blip>
          <a:srcRect/>
          <a:stretch/>
        </p:blipFill>
        <p:spPr>
          <a:xfrm>
            <a:off x="7330200" y="5447437"/>
            <a:ext cx="1086000" cy="1086000"/>
          </a:xfrm>
          <a:prstGeom prst="rect">
            <a:avLst/>
          </a:prstGeom>
          <a:noFill/>
          <a:ln>
            <a:noFill/>
          </a:ln>
        </p:spPr>
      </p:pic>
      <p:sp>
        <p:nvSpPr>
          <p:cNvPr id="124" name="Shape 124"/>
          <p:cNvSpPr txBox="1"/>
          <p:nvPr/>
        </p:nvSpPr>
        <p:spPr>
          <a:xfrm>
            <a:off x="457200" y="476250"/>
            <a:ext cx="8083549" cy="23082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C9FFA"/>
              </a:buClr>
              <a:buSzPct val="25000"/>
              <a:buFont typeface="Questrial"/>
              <a:buNone/>
            </a:pPr>
            <a:r>
              <a:rPr lang="en-US" sz="3600" b="1" i="0" u="none">
                <a:solidFill>
                  <a:srgbClr val="0C9FFA"/>
                </a:solidFill>
                <a:latin typeface="Questrial"/>
                <a:ea typeface="Questrial"/>
                <a:cs typeface="Questrial"/>
                <a:sym typeface="Questrial"/>
              </a:rPr>
              <a:t>Ο θεσμός των EU Careers στην Ελλάδα και οι προοπτικές απασχόλησης στα θεσμικά όργανα της Ε.Ε.</a:t>
            </a:r>
          </a:p>
        </p:txBody>
      </p:sp>
      <p:sp>
        <p:nvSpPr>
          <p:cNvPr id="125" name="Shape 125"/>
          <p:cNvSpPr txBox="1"/>
          <p:nvPr/>
        </p:nvSpPr>
        <p:spPr>
          <a:xfrm>
            <a:off x="1116012" y="4941887"/>
            <a:ext cx="6911974" cy="7080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C9FFA"/>
              </a:buClr>
              <a:buSzPct val="25000"/>
              <a:buFont typeface="Questrial"/>
              <a:buNone/>
            </a:pPr>
            <a:r>
              <a:rPr lang="en-US" sz="1600" b="1" i="0" u="none" dirty="0">
                <a:solidFill>
                  <a:srgbClr val="0C9FFA"/>
                </a:solidFill>
                <a:latin typeface="Questrial"/>
                <a:ea typeface="Questrial"/>
                <a:cs typeface="Questrial"/>
                <a:sym typeface="Questrial"/>
              </a:rPr>
              <a:t>EU Careers </a:t>
            </a:r>
            <a:r>
              <a:rPr lang="en-US" sz="1600" b="1" i="0" u="none" dirty="0" smtClean="0">
                <a:solidFill>
                  <a:srgbClr val="0C9FFA"/>
                </a:solidFill>
                <a:latin typeface="Questrial"/>
                <a:ea typeface="Questrial"/>
                <a:cs typeface="Questrial"/>
                <a:sym typeface="Questrial"/>
              </a:rPr>
              <a:t>AUTH</a:t>
            </a:r>
            <a:r>
              <a:rPr lang="el-GR" sz="1600" b="1" i="0" u="none" dirty="0" smtClean="0">
                <a:solidFill>
                  <a:srgbClr val="0C9FFA"/>
                </a:solidFill>
                <a:latin typeface="Questrial"/>
                <a:ea typeface="Questrial"/>
                <a:cs typeface="Questrial"/>
                <a:sym typeface="Questrial"/>
              </a:rPr>
              <a:t> -  Ευρωπαική </a:t>
            </a:r>
            <a:r>
              <a:rPr lang="el-GR" sz="1600" b="1" dirty="0" smtClean="0">
                <a:solidFill>
                  <a:srgbClr val="0C9FFA"/>
                </a:solidFill>
                <a:latin typeface="Questrial"/>
                <a:ea typeface="Questrial"/>
                <a:cs typeface="Questrial"/>
                <a:sym typeface="Questrial"/>
              </a:rPr>
              <a:t>Υπηρεσία</a:t>
            </a:r>
            <a:r>
              <a:rPr lang="el-GR" sz="1600" b="1" i="0" u="none" dirty="0" smtClean="0">
                <a:solidFill>
                  <a:srgbClr val="0C9FFA"/>
                </a:solidFill>
                <a:latin typeface="Questrial"/>
                <a:ea typeface="Questrial"/>
                <a:cs typeface="Questrial"/>
                <a:sym typeface="Questrial"/>
              </a:rPr>
              <a:t> Επιλογής Προσωπικού</a:t>
            </a:r>
          </a:p>
          <a:p>
            <a:pPr marL="0" marR="0" lvl="0" indent="0" algn="ctr" rtl="0">
              <a:lnSpc>
                <a:spcPct val="100000"/>
              </a:lnSpc>
              <a:spcBef>
                <a:spcPts val="0"/>
              </a:spcBef>
              <a:spcAft>
                <a:spcPts val="0"/>
              </a:spcAft>
              <a:buClr>
                <a:srgbClr val="0C9FFA"/>
              </a:buClr>
              <a:buSzPct val="25000"/>
              <a:buFont typeface="Questrial"/>
              <a:buNone/>
            </a:pPr>
            <a:endParaRPr lang="en-US" sz="1600" b="1" i="0" u="none" dirty="0">
              <a:solidFill>
                <a:srgbClr val="0C9FFA"/>
              </a:solidFill>
              <a:latin typeface="Questrial"/>
              <a:ea typeface="Questrial"/>
              <a:cs typeface="Questrial"/>
              <a:sym typeface="Questria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68312" y="260350"/>
            <a:ext cx="8229600" cy="100806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C9FFA"/>
              </a:buClr>
              <a:buSzPct val="25000"/>
              <a:buFont typeface="Cambria"/>
              <a:buNone/>
            </a:pPr>
            <a:r>
              <a:rPr lang="en-US" sz="3200" b="0" i="0" u="none" strike="noStrike" cap="none">
                <a:solidFill>
                  <a:srgbClr val="0C9FFA"/>
                </a:solidFill>
                <a:latin typeface="Cambria"/>
                <a:ea typeface="Cambria"/>
                <a:cs typeface="Cambria"/>
                <a:sym typeface="Cambria"/>
              </a:rPr>
              <a:t/>
            </a:r>
            <a:br>
              <a:rPr lang="en-US" sz="3200" b="0" i="0" u="none" strike="noStrike" cap="none">
                <a:solidFill>
                  <a:srgbClr val="0C9FFA"/>
                </a:solidFill>
                <a:latin typeface="Cambria"/>
                <a:ea typeface="Cambria"/>
                <a:cs typeface="Cambria"/>
                <a:sym typeface="Cambria"/>
              </a:rPr>
            </a:br>
            <a:r>
              <a:rPr lang="en-US" sz="4000" b="0" i="0" u="none" strike="noStrike" cap="none">
                <a:solidFill>
                  <a:srgbClr val="0C9FFA"/>
                </a:solidFill>
                <a:latin typeface="Cambria"/>
                <a:ea typeface="Cambria"/>
                <a:cs typeface="Cambria"/>
                <a:sym typeface="Cambria"/>
              </a:rPr>
              <a:t>Θέσεις Μόνιμης Απασχόλησης Vs. Θέσεις Πρακτικής Άσκησης </a:t>
            </a:r>
            <a:r>
              <a:rPr lang="en-US" sz="4400" b="0" i="0" u="none" strike="noStrike" cap="none">
                <a:solidFill>
                  <a:srgbClr val="0C9FFA"/>
                </a:solidFill>
                <a:latin typeface="Arial"/>
                <a:ea typeface="Arial"/>
                <a:cs typeface="Arial"/>
                <a:sym typeface="Arial"/>
              </a:rPr>
              <a:t/>
            </a:r>
            <a:br>
              <a:rPr lang="en-US" sz="4400" b="0" i="0" u="none" strike="noStrike" cap="none">
                <a:solidFill>
                  <a:srgbClr val="0C9FFA"/>
                </a:solidFill>
                <a:latin typeface="Arial"/>
                <a:ea typeface="Arial"/>
                <a:cs typeface="Arial"/>
                <a:sym typeface="Arial"/>
              </a:rPr>
            </a:br>
            <a:endParaRPr lang="en-US" sz="4400" b="0" i="0" u="none" strike="noStrike" cap="none">
              <a:solidFill>
                <a:srgbClr val="0C9FFA"/>
              </a:solidFill>
              <a:latin typeface="Arial"/>
              <a:ea typeface="Arial"/>
              <a:cs typeface="Arial"/>
              <a:sym typeface="Arial"/>
            </a:endParaRPr>
          </a:p>
        </p:txBody>
      </p:sp>
      <p:sp>
        <p:nvSpPr>
          <p:cNvPr id="189" name="Shape 18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3399"/>
              </a:buClr>
              <a:buSzPct val="100000"/>
              <a:buFont typeface="Noto Sans Symbols"/>
              <a:buChar char="✓"/>
            </a:pPr>
            <a:r>
              <a:rPr lang="en-US" sz="3200" b="0" i="0" u="none">
                <a:solidFill>
                  <a:srgbClr val="003399"/>
                </a:solidFill>
                <a:latin typeface="Arial"/>
                <a:ea typeface="Arial"/>
                <a:cs typeface="Arial"/>
                <a:sym typeface="Arial"/>
              </a:rPr>
              <a:t>Μόνιμος Υπάλληλος (EU Official): Πολλά στάδια, Συνέντευξη και Λίστα</a:t>
            </a:r>
          </a:p>
          <a:p>
            <a:pPr marL="342900" marR="0" lvl="0" indent="-342900" algn="l" rtl="0">
              <a:lnSpc>
                <a:spcPct val="100000"/>
              </a:lnSpc>
              <a:spcBef>
                <a:spcPts val="640"/>
              </a:spcBef>
              <a:spcAft>
                <a:spcPts val="0"/>
              </a:spcAft>
              <a:buClr>
                <a:srgbClr val="003399"/>
              </a:buClr>
              <a:buSzPct val="100000"/>
              <a:buFont typeface="Noto Sans Symbols"/>
              <a:buNone/>
            </a:pPr>
            <a:endParaRPr sz="3200" b="0" i="0" u="none">
              <a:solidFill>
                <a:srgbClr val="003399"/>
              </a:solidFill>
              <a:latin typeface="Arial"/>
              <a:ea typeface="Arial"/>
              <a:cs typeface="Arial"/>
              <a:sym typeface="Arial"/>
            </a:endParaRPr>
          </a:p>
          <a:p>
            <a:pPr marL="342900" marR="0" lvl="0" indent="-342900" algn="l" rtl="0">
              <a:lnSpc>
                <a:spcPct val="100000"/>
              </a:lnSpc>
              <a:spcBef>
                <a:spcPts val="640"/>
              </a:spcBef>
              <a:spcAft>
                <a:spcPts val="0"/>
              </a:spcAft>
              <a:buClr>
                <a:srgbClr val="003399"/>
              </a:buClr>
              <a:buSzPct val="100000"/>
              <a:buFont typeface="Noto Sans Symbols"/>
              <a:buNone/>
            </a:pPr>
            <a:endParaRPr sz="3200" b="0" i="0" u="none">
              <a:solidFill>
                <a:srgbClr val="003399"/>
              </a:solidFill>
              <a:latin typeface="Arial"/>
              <a:ea typeface="Arial"/>
              <a:cs typeface="Arial"/>
              <a:sym typeface="Arial"/>
            </a:endParaRPr>
          </a:p>
          <a:p>
            <a:pPr marL="342900" marR="0" lvl="0" indent="-342900" algn="l" rtl="0">
              <a:lnSpc>
                <a:spcPct val="100000"/>
              </a:lnSpc>
              <a:spcBef>
                <a:spcPts val="640"/>
              </a:spcBef>
              <a:spcAft>
                <a:spcPts val="0"/>
              </a:spcAft>
              <a:buClr>
                <a:srgbClr val="003399"/>
              </a:buClr>
              <a:buSzPct val="100000"/>
              <a:buFont typeface="Noto Sans Symbols"/>
              <a:buChar char="✓"/>
            </a:pPr>
            <a:r>
              <a:rPr lang="en-US" sz="3200" b="0" i="0" u="none">
                <a:solidFill>
                  <a:srgbClr val="003399"/>
                </a:solidFill>
                <a:latin typeface="Arial"/>
                <a:ea typeface="Arial"/>
                <a:cs typeface="Arial"/>
                <a:sym typeface="Arial"/>
              </a:rPr>
              <a:t>Πρακτική άσκηση: Ηλεκτρονική αίτηση, ενδεχόμενη Συνέντευξη</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innovationmanagement.se/wp-content/uploads/2011/04/how-to-do-intelligent-crowdsourcing.jpg"/>
          <p:cNvPicPr>
            <a:picLocks noChangeAspect="1" noChangeArrowheads="1"/>
          </p:cNvPicPr>
          <p:nvPr/>
        </p:nvPicPr>
        <p:blipFill>
          <a:blip r:embed="rId3"/>
          <a:srcRect/>
          <a:stretch>
            <a:fillRect/>
          </a:stretch>
        </p:blipFill>
        <p:spPr bwMode="auto">
          <a:xfrm>
            <a:off x="-239713" y="47625"/>
            <a:ext cx="9494838" cy="6810375"/>
          </a:xfrm>
          <a:prstGeom prst="rect">
            <a:avLst/>
          </a:prstGeom>
          <a:noFill/>
          <a:ln w="9525">
            <a:noFill/>
            <a:miter lim="800000"/>
            <a:headEnd/>
            <a:tailEnd/>
          </a:ln>
        </p:spPr>
      </p:pic>
      <p:sp>
        <p:nvSpPr>
          <p:cNvPr id="10243" name="Content Placeholder 2"/>
          <p:cNvSpPr>
            <a:spLocks noGrp="1"/>
          </p:cNvSpPr>
          <p:nvPr>
            <p:ph idx="1"/>
          </p:nvPr>
        </p:nvSpPr>
        <p:spPr>
          <a:xfrm>
            <a:off x="2843213" y="5373688"/>
            <a:ext cx="3889375" cy="1655762"/>
          </a:xfrm>
        </p:spPr>
        <p:txBody>
          <a:bodyPr/>
          <a:lstStyle/>
          <a:p>
            <a:pPr marL="0" indent="0">
              <a:buFontTx/>
              <a:buNone/>
            </a:pPr>
            <a:r>
              <a:rPr lang="fr-BE" altLang="en-US" sz="8800" b="1" smtClean="0">
                <a:latin typeface="Century Gothic" pitchFamily="34" charset="0"/>
              </a:rPr>
              <a:t>How?</a:t>
            </a:r>
            <a:endParaRPr lang="en-GB" altLang="en-US" sz="8800" b="1" smtClean="0">
              <a:latin typeface="Century Gothic"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94" name="Shape 194"/>
          <p:cNvCxnSpPr/>
          <p:nvPr/>
        </p:nvCxnSpPr>
        <p:spPr>
          <a:xfrm rot="10800000">
            <a:off x="7737475" y="3870324"/>
            <a:ext cx="0" cy="844550"/>
          </a:xfrm>
          <a:prstGeom prst="straightConnector1">
            <a:avLst/>
          </a:prstGeom>
          <a:noFill/>
          <a:ln w="38100" cap="flat" cmpd="sng">
            <a:solidFill>
              <a:srgbClr val="3166CF"/>
            </a:solidFill>
            <a:prstDash val="solid"/>
            <a:miter/>
            <a:headEnd type="none" w="med" len="med"/>
            <a:tailEnd type="none" w="med" len="med"/>
          </a:ln>
        </p:spPr>
      </p:cxnSp>
      <p:cxnSp>
        <p:nvCxnSpPr>
          <p:cNvPr id="195" name="Shape 195"/>
          <p:cNvCxnSpPr/>
          <p:nvPr/>
        </p:nvCxnSpPr>
        <p:spPr>
          <a:xfrm rot="10800000">
            <a:off x="5580062" y="4116387"/>
            <a:ext cx="0" cy="803275"/>
          </a:xfrm>
          <a:prstGeom prst="straightConnector1">
            <a:avLst/>
          </a:prstGeom>
          <a:noFill/>
          <a:ln w="38100" cap="flat" cmpd="sng">
            <a:solidFill>
              <a:srgbClr val="3166CF"/>
            </a:solidFill>
            <a:prstDash val="solid"/>
            <a:miter/>
            <a:headEnd type="none" w="med" len="med"/>
            <a:tailEnd type="none" w="med" len="med"/>
          </a:ln>
        </p:spPr>
      </p:cxnSp>
      <p:cxnSp>
        <p:nvCxnSpPr>
          <p:cNvPr id="196" name="Shape 196"/>
          <p:cNvCxnSpPr/>
          <p:nvPr/>
        </p:nvCxnSpPr>
        <p:spPr>
          <a:xfrm rot="10800000">
            <a:off x="3457575" y="3963987"/>
            <a:ext cx="0" cy="803275"/>
          </a:xfrm>
          <a:prstGeom prst="straightConnector1">
            <a:avLst/>
          </a:prstGeom>
          <a:noFill/>
          <a:ln w="38100" cap="flat" cmpd="sng">
            <a:solidFill>
              <a:srgbClr val="3166CF"/>
            </a:solidFill>
            <a:prstDash val="solid"/>
            <a:miter/>
            <a:headEnd type="none" w="med" len="med"/>
            <a:tailEnd type="none" w="med" len="med"/>
          </a:ln>
        </p:spPr>
      </p:cxnSp>
      <p:cxnSp>
        <p:nvCxnSpPr>
          <p:cNvPr id="197" name="Shape 197"/>
          <p:cNvCxnSpPr/>
          <p:nvPr/>
        </p:nvCxnSpPr>
        <p:spPr>
          <a:xfrm rot="10800000">
            <a:off x="1304925" y="3459161"/>
            <a:ext cx="0" cy="1192211"/>
          </a:xfrm>
          <a:prstGeom prst="straightConnector1">
            <a:avLst/>
          </a:prstGeom>
          <a:noFill/>
          <a:ln w="38100" cap="flat" cmpd="sng">
            <a:solidFill>
              <a:srgbClr val="3166CF"/>
            </a:solidFill>
            <a:prstDash val="solid"/>
            <a:miter/>
            <a:headEnd type="none" w="med" len="med"/>
            <a:tailEnd type="none" w="med" len="med"/>
          </a:ln>
        </p:spPr>
      </p:cxnSp>
      <p:cxnSp>
        <p:nvCxnSpPr>
          <p:cNvPr id="198" name="Shape 198"/>
          <p:cNvCxnSpPr/>
          <p:nvPr/>
        </p:nvCxnSpPr>
        <p:spPr>
          <a:xfrm>
            <a:off x="1655761" y="2001836"/>
            <a:ext cx="1257299" cy="0"/>
          </a:xfrm>
          <a:prstGeom prst="straightConnector1">
            <a:avLst/>
          </a:prstGeom>
          <a:noFill/>
          <a:ln w="38100" cap="flat" cmpd="sng">
            <a:solidFill>
              <a:srgbClr val="3166CF"/>
            </a:solidFill>
            <a:prstDash val="solid"/>
            <a:miter/>
            <a:headEnd type="none" w="med" len="med"/>
            <a:tailEnd type="none" w="med" len="med"/>
          </a:ln>
        </p:spPr>
      </p:cxnSp>
      <p:sp>
        <p:nvSpPr>
          <p:cNvPr id="199" name="Shape 199"/>
          <p:cNvSpPr/>
          <p:nvPr/>
        </p:nvSpPr>
        <p:spPr>
          <a:xfrm>
            <a:off x="5121275" y="3386137"/>
            <a:ext cx="963612" cy="965199"/>
          </a:xfrm>
          <a:prstGeom prst="ellipse">
            <a:avLst/>
          </a:prstGeom>
          <a:blipFill rotWithShape="1">
            <a:blip r:embed="rId3">
              <a:alphaModFix/>
            </a:blip>
            <a:stretch>
              <a:fillRect/>
            </a:stretch>
          </a:blipFill>
          <a:ln w="254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Shape 200"/>
          <p:cNvSpPr txBox="1">
            <a:spLocks noGrp="1"/>
          </p:cNvSpPr>
          <p:nvPr>
            <p:ph type="title"/>
          </p:nvPr>
        </p:nvSpPr>
        <p:spPr>
          <a:xfrm>
            <a:off x="1138237" y="115886"/>
            <a:ext cx="6842124" cy="927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C9FFA"/>
              </a:buClr>
              <a:buSzPct val="25000"/>
              <a:buFont typeface="Cambria"/>
              <a:buNone/>
            </a:pPr>
            <a:r>
              <a:rPr lang="en-US" sz="4400" b="1" i="0" u="none" strike="noStrike" cap="none">
                <a:solidFill>
                  <a:srgbClr val="0C9FFA"/>
                </a:solidFill>
                <a:latin typeface="Cambria"/>
                <a:ea typeface="Cambria"/>
                <a:cs typeface="Cambria"/>
                <a:sym typeface="Cambria"/>
              </a:rPr>
              <a:t>Overview</a:t>
            </a:r>
          </a:p>
        </p:txBody>
      </p:sp>
      <p:sp>
        <p:nvSpPr>
          <p:cNvPr id="201" name="Shape 201"/>
          <p:cNvSpPr txBox="1"/>
          <p:nvPr/>
        </p:nvSpPr>
        <p:spPr>
          <a:xfrm>
            <a:off x="5961062" y="1125537"/>
            <a:ext cx="2714624" cy="708024"/>
          </a:xfrm>
          <a:prstGeom prst="rect">
            <a:avLst/>
          </a:prstGeom>
          <a:solidFill>
            <a:srgbClr val="FFFF00"/>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PT Sans"/>
              <a:buNone/>
            </a:pPr>
            <a:r>
              <a:rPr lang="en-US" sz="2000" b="1" i="0" u="none">
                <a:solidFill>
                  <a:srgbClr val="FF0000"/>
                </a:solidFill>
                <a:latin typeface="PT Sans"/>
                <a:ea typeface="PT Sans"/>
                <a:cs typeface="PT Sans"/>
                <a:sym typeface="PT Sans"/>
              </a:rPr>
              <a:t>Generalist competition</a:t>
            </a:r>
          </a:p>
        </p:txBody>
      </p:sp>
      <p:grpSp>
        <p:nvGrpSpPr>
          <p:cNvPr id="202" name="Shape 202"/>
          <p:cNvGrpSpPr/>
          <p:nvPr/>
        </p:nvGrpSpPr>
        <p:grpSpPr>
          <a:xfrm>
            <a:off x="811212" y="3376612"/>
            <a:ext cx="987425" cy="993774"/>
            <a:chOff x="811212" y="3376612"/>
            <a:chExt cx="987425" cy="993774"/>
          </a:xfrm>
        </p:grpSpPr>
        <p:pic>
          <p:nvPicPr>
            <p:cNvPr id="203" name="Shape 203"/>
            <p:cNvPicPr preferRelativeResize="0"/>
            <p:nvPr/>
          </p:nvPicPr>
          <p:blipFill rotWithShape="1">
            <a:blip r:embed="rId4">
              <a:alphaModFix/>
            </a:blip>
            <a:srcRect/>
            <a:stretch/>
          </p:blipFill>
          <p:spPr>
            <a:xfrm>
              <a:off x="811212" y="3376612"/>
              <a:ext cx="987425" cy="993774"/>
            </a:xfrm>
            <a:prstGeom prst="rect">
              <a:avLst/>
            </a:prstGeom>
            <a:noFill/>
            <a:ln>
              <a:noFill/>
            </a:ln>
          </p:spPr>
        </p:pic>
        <p:sp>
          <p:nvSpPr>
            <p:cNvPr id="204" name="Shape 204"/>
            <p:cNvSpPr/>
            <p:nvPr/>
          </p:nvSpPr>
          <p:spPr>
            <a:xfrm>
              <a:off x="963612" y="3533775"/>
              <a:ext cx="682625" cy="681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05" name="Shape 205"/>
          <p:cNvSpPr/>
          <p:nvPr/>
        </p:nvSpPr>
        <p:spPr>
          <a:xfrm>
            <a:off x="7245350" y="3386137"/>
            <a:ext cx="965199" cy="963612"/>
          </a:xfrm>
          <a:prstGeom prst="ellipse">
            <a:avLst/>
          </a:prstGeom>
          <a:blipFill rotWithShape="1">
            <a:blip r:embed="rId5">
              <a:alphaModFix/>
            </a:blip>
            <a:stretch>
              <a:fillRect/>
            </a:stretch>
          </a:blipFill>
          <a:ln w="254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06" name="Shape 206"/>
          <p:cNvCxnSpPr/>
          <p:nvPr/>
        </p:nvCxnSpPr>
        <p:spPr>
          <a:xfrm>
            <a:off x="1730375" y="3868737"/>
            <a:ext cx="1228724" cy="0"/>
          </a:xfrm>
          <a:prstGeom prst="straightConnector1">
            <a:avLst/>
          </a:prstGeom>
          <a:noFill/>
          <a:ln w="57150" cap="flat" cmpd="sng">
            <a:solidFill>
              <a:srgbClr val="003399"/>
            </a:solidFill>
            <a:prstDash val="solid"/>
            <a:miter/>
            <a:headEnd type="none" w="med" len="med"/>
            <a:tailEnd type="stealth" w="lg" len="lg"/>
          </a:ln>
        </p:spPr>
      </p:cxnSp>
      <p:grpSp>
        <p:nvGrpSpPr>
          <p:cNvPr id="207" name="Shape 207"/>
          <p:cNvGrpSpPr/>
          <p:nvPr/>
        </p:nvGrpSpPr>
        <p:grpSpPr>
          <a:xfrm>
            <a:off x="2944811" y="3376612"/>
            <a:ext cx="993774" cy="987425"/>
            <a:chOff x="2944811" y="3376612"/>
            <a:chExt cx="993774" cy="987425"/>
          </a:xfrm>
        </p:grpSpPr>
        <p:pic>
          <p:nvPicPr>
            <p:cNvPr id="208" name="Shape 208"/>
            <p:cNvPicPr preferRelativeResize="0"/>
            <p:nvPr/>
          </p:nvPicPr>
          <p:blipFill rotWithShape="1">
            <a:blip r:embed="rId6">
              <a:alphaModFix/>
            </a:blip>
            <a:srcRect/>
            <a:stretch/>
          </p:blipFill>
          <p:spPr>
            <a:xfrm>
              <a:off x="2944811" y="3376612"/>
              <a:ext cx="993774" cy="987425"/>
            </a:xfrm>
            <a:prstGeom prst="rect">
              <a:avLst/>
            </a:prstGeom>
            <a:noFill/>
            <a:ln>
              <a:noFill/>
            </a:ln>
          </p:spPr>
        </p:pic>
        <p:sp>
          <p:nvSpPr>
            <p:cNvPr id="209" name="Shape 209"/>
            <p:cNvSpPr/>
            <p:nvPr/>
          </p:nvSpPr>
          <p:spPr>
            <a:xfrm>
              <a:off x="3100386" y="3529012"/>
              <a:ext cx="682625" cy="6810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cxnSp>
        <p:nvCxnSpPr>
          <p:cNvPr id="210" name="Shape 210"/>
          <p:cNvCxnSpPr/>
          <p:nvPr/>
        </p:nvCxnSpPr>
        <p:spPr>
          <a:xfrm>
            <a:off x="1298575" y="2325686"/>
            <a:ext cx="0" cy="1065212"/>
          </a:xfrm>
          <a:prstGeom prst="straightConnector1">
            <a:avLst/>
          </a:prstGeom>
          <a:noFill/>
          <a:ln w="57150" cap="flat" cmpd="sng">
            <a:solidFill>
              <a:srgbClr val="003399"/>
            </a:solidFill>
            <a:prstDash val="solid"/>
            <a:miter/>
            <a:headEnd type="none" w="med" len="med"/>
            <a:tailEnd type="stealth" w="lg" len="lg"/>
          </a:ln>
        </p:spPr>
      </p:cxnSp>
      <p:sp>
        <p:nvSpPr>
          <p:cNvPr id="211" name="Shape 211"/>
          <p:cNvSpPr txBox="1"/>
          <p:nvPr/>
        </p:nvSpPr>
        <p:spPr>
          <a:xfrm>
            <a:off x="485775" y="4651375"/>
            <a:ext cx="1873249" cy="649286"/>
          </a:xfrm>
          <a:prstGeom prst="rect">
            <a:avLst/>
          </a:prstGeom>
          <a:solidFill>
            <a:srgbClr val="003399"/>
          </a:solidFill>
          <a:ln w="25400" cap="flat" cmpd="sng">
            <a:solidFill>
              <a:srgbClr val="00339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PT Sans"/>
              <a:buNone/>
            </a:pPr>
            <a:r>
              <a:rPr lang="en-US" sz="1400" b="1" i="0" u="none">
                <a:solidFill>
                  <a:srgbClr val="FFFFFF"/>
                </a:solidFill>
                <a:latin typeface="PT Sans"/>
                <a:ea typeface="PT Sans"/>
                <a:cs typeface="PT Sans"/>
                <a:sym typeface="PT Sans"/>
              </a:rPr>
              <a:t>Stage 1 —Preselection tests </a:t>
            </a:r>
          </a:p>
        </p:txBody>
      </p:sp>
      <p:sp>
        <p:nvSpPr>
          <p:cNvPr id="212" name="Shape 212"/>
          <p:cNvSpPr txBox="1"/>
          <p:nvPr/>
        </p:nvSpPr>
        <p:spPr>
          <a:xfrm>
            <a:off x="2555875" y="4641850"/>
            <a:ext cx="1871662" cy="658812"/>
          </a:xfrm>
          <a:prstGeom prst="rect">
            <a:avLst/>
          </a:prstGeom>
          <a:solidFill>
            <a:srgbClr val="003399"/>
          </a:solidFill>
          <a:ln w="25400" cap="flat" cmpd="sng">
            <a:solidFill>
              <a:srgbClr val="00339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PT Sans"/>
              <a:buNone/>
            </a:pPr>
            <a:r>
              <a:rPr lang="en-US" sz="1400" b="1" i="0" u="none">
                <a:solidFill>
                  <a:srgbClr val="FFFFFF"/>
                </a:solidFill>
                <a:latin typeface="PT Sans"/>
                <a:ea typeface="PT Sans"/>
                <a:cs typeface="PT Sans"/>
                <a:sym typeface="PT Sans"/>
              </a:rPr>
              <a:t>Stage 2 — Intermediary test</a:t>
            </a:r>
          </a:p>
        </p:txBody>
      </p:sp>
      <p:sp>
        <p:nvSpPr>
          <p:cNvPr id="213" name="Shape 213"/>
          <p:cNvSpPr txBox="1"/>
          <p:nvPr/>
        </p:nvSpPr>
        <p:spPr>
          <a:xfrm>
            <a:off x="6761161" y="4651375"/>
            <a:ext cx="1871662" cy="649286"/>
          </a:xfrm>
          <a:prstGeom prst="rect">
            <a:avLst/>
          </a:prstGeom>
          <a:solidFill>
            <a:srgbClr val="003399"/>
          </a:solidFill>
          <a:ln w="25400" cap="flat" cmpd="sng">
            <a:solidFill>
              <a:srgbClr val="00339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PT Sans"/>
              <a:buNone/>
            </a:pPr>
            <a:r>
              <a:rPr lang="en-US" sz="1400" b="1" i="0" u="none">
                <a:solidFill>
                  <a:srgbClr val="FFFFFF"/>
                </a:solidFill>
                <a:latin typeface="PT Sans"/>
                <a:ea typeface="PT Sans"/>
                <a:cs typeface="PT Sans"/>
                <a:sym typeface="PT Sans"/>
              </a:rPr>
              <a:t>List of successful candidates</a:t>
            </a:r>
          </a:p>
        </p:txBody>
      </p:sp>
      <p:sp>
        <p:nvSpPr>
          <p:cNvPr id="214" name="Shape 214"/>
          <p:cNvSpPr txBox="1"/>
          <p:nvPr/>
        </p:nvSpPr>
        <p:spPr>
          <a:xfrm>
            <a:off x="2359025" y="1125537"/>
            <a:ext cx="2762250" cy="1582737"/>
          </a:xfrm>
          <a:prstGeom prst="rect">
            <a:avLst/>
          </a:prstGeom>
          <a:solidFill>
            <a:srgbClr val="003399"/>
          </a:solidFill>
          <a:ln w="25400" cap="flat" cmpd="sng">
            <a:solidFill>
              <a:srgbClr val="00339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PT Sans"/>
              <a:buNone/>
            </a:pPr>
            <a:r>
              <a:rPr lang="en-US" sz="1400" b="1" i="1" u="none">
                <a:solidFill>
                  <a:srgbClr val="FFFFFF"/>
                </a:solidFill>
                <a:latin typeface="PT Sans"/>
                <a:ea typeface="PT Sans"/>
                <a:cs typeface="PT Sans"/>
                <a:sym typeface="PT Sans"/>
              </a:rPr>
              <a:t>Before </a:t>
            </a:r>
            <a:r>
              <a:rPr lang="en-US" sz="1400" b="1" i="0" u="none">
                <a:solidFill>
                  <a:srgbClr val="FFFFFF"/>
                </a:solidFill>
                <a:latin typeface="PT Sans"/>
                <a:ea typeface="PT Sans"/>
                <a:cs typeface="PT Sans"/>
                <a:sym typeface="PT Sans"/>
              </a:rPr>
              <a:t>you</a:t>
            </a:r>
            <a:r>
              <a:rPr lang="en-US" sz="1400" b="1" i="1" u="none">
                <a:solidFill>
                  <a:srgbClr val="FFFFFF"/>
                </a:solidFill>
                <a:latin typeface="PT Sans"/>
                <a:ea typeface="PT Sans"/>
                <a:cs typeface="PT Sans"/>
                <a:sym typeface="PT Sans"/>
              </a:rPr>
              <a:t> </a:t>
            </a:r>
            <a:r>
              <a:rPr lang="en-US" sz="1400" b="1" i="0" u="none">
                <a:solidFill>
                  <a:srgbClr val="FFFFFF"/>
                </a:solidFill>
                <a:latin typeface="PT Sans"/>
                <a:ea typeface="PT Sans"/>
                <a:cs typeface="PT Sans"/>
                <a:sym typeface="PT Sans"/>
              </a:rPr>
              <a:t>apply:</a:t>
            </a:r>
          </a:p>
          <a:p>
            <a:pPr marL="0" marR="0" lvl="0" indent="0" algn="ctr" rtl="0">
              <a:lnSpc>
                <a:spcPct val="100000"/>
              </a:lnSpc>
              <a:spcBef>
                <a:spcPts val="0"/>
              </a:spcBef>
              <a:spcAft>
                <a:spcPts val="0"/>
              </a:spcAft>
              <a:buClr>
                <a:srgbClr val="FFFFFF"/>
              </a:buClr>
              <a:buSzPct val="25000"/>
              <a:buFont typeface="PT Sans"/>
              <a:buNone/>
            </a:pPr>
            <a:r>
              <a:rPr lang="en-US" sz="1400" b="1" i="0" u="none" dirty="0">
                <a:solidFill>
                  <a:srgbClr val="FFFFFF"/>
                </a:solidFill>
                <a:latin typeface="PT Sans"/>
                <a:ea typeface="PT Sans"/>
                <a:cs typeface="PT Sans"/>
                <a:sym typeface="PT Sans"/>
              </a:rPr>
              <a:t/>
            </a:r>
            <a:br>
              <a:rPr lang="en-US" sz="1400" b="1" i="0" u="none" dirty="0">
                <a:solidFill>
                  <a:srgbClr val="FFFFFF"/>
                </a:solidFill>
                <a:latin typeface="PT Sans"/>
                <a:ea typeface="PT Sans"/>
                <a:cs typeface="PT Sans"/>
                <a:sym typeface="PT Sans"/>
              </a:rPr>
            </a:br>
            <a:r>
              <a:rPr lang="en-US" sz="1400" b="1" i="0" u="none" dirty="0">
                <a:solidFill>
                  <a:srgbClr val="FFFFFF"/>
                </a:solidFill>
                <a:latin typeface="PT Sans"/>
                <a:ea typeface="PT Sans"/>
                <a:cs typeface="PT Sans"/>
                <a:sym typeface="PT Sans"/>
              </a:rPr>
              <a:t>Self selection test</a:t>
            </a:r>
          </a:p>
          <a:p>
            <a:pPr marL="0" marR="0" lvl="0" indent="0" algn="ctr" rtl="0">
              <a:lnSpc>
                <a:spcPct val="100000"/>
              </a:lnSpc>
              <a:spcBef>
                <a:spcPts val="0"/>
              </a:spcBef>
              <a:spcAft>
                <a:spcPts val="0"/>
              </a:spcAft>
              <a:buClr>
                <a:srgbClr val="FFFFFF"/>
              </a:buClr>
              <a:buSzPct val="25000"/>
              <a:buFont typeface="PT Sans"/>
              <a:buNone/>
            </a:pPr>
            <a:r>
              <a:rPr lang="en-US" sz="1400" b="1" i="0" u="none" dirty="0">
                <a:solidFill>
                  <a:srgbClr val="FFFFFF"/>
                </a:solidFill>
                <a:latin typeface="PT Sans"/>
                <a:ea typeface="PT Sans"/>
                <a:cs typeface="PT Sans"/>
                <a:sym typeface="PT Sans"/>
              </a:rPr>
              <a:t>+ </a:t>
            </a:r>
          </a:p>
          <a:p>
            <a:pPr marL="0" marR="0" lvl="0" indent="0" algn="ctr" rtl="0">
              <a:lnSpc>
                <a:spcPct val="100000"/>
              </a:lnSpc>
              <a:spcBef>
                <a:spcPts val="0"/>
              </a:spcBef>
              <a:spcAft>
                <a:spcPts val="0"/>
              </a:spcAft>
              <a:buClr>
                <a:srgbClr val="FFFFFF"/>
              </a:buClr>
              <a:buSzPct val="25000"/>
              <a:buFont typeface="PT Sans"/>
              <a:buNone/>
            </a:pPr>
            <a:r>
              <a:rPr lang="en-US" sz="1400" b="1" i="0" u="none" dirty="0">
                <a:solidFill>
                  <a:srgbClr val="FFFFFF"/>
                </a:solidFill>
                <a:latin typeface="PT Sans"/>
                <a:ea typeface="PT Sans"/>
                <a:cs typeface="PT Sans"/>
                <a:sym typeface="PT Sans"/>
              </a:rPr>
              <a:t>Self evaluation test </a:t>
            </a:r>
          </a:p>
        </p:txBody>
      </p:sp>
      <p:sp>
        <p:nvSpPr>
          <p:cNvPr id="215" name="Shape 215"/>
          <p:cNvSpPr txBox="1"/>
          <p:nvPr/>
        </p:nvSpPr>
        <p:spPr>
          <a:xfrm>
            <a:off x="4667250" y="4651375"/>
            <a:ext cx="1871662" cy="649286"/>
          </a:xfrm>
          <a:prstGeom prst="rect">
            <a:avLst/>
          </a:prstGeom>
          <a:solidFill>
            <a:srgbClr val="003399"/>
          </a:solidFill>
          <a:ln w="25400" cap="flat" cmpd="sng">
            <a:solidFill>
              <a:srgbClr val="00339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PT Sans"/>
              <a:buNone/>
            </a:pPr>
            <a:r>
              <a:rPr lang="en-US" sz="1400" b="1" i="0" u="none">
                <a:solidFill>
                  <a:srgbClr val="FFFFFF"/>
                </a:solidFill>
                <a:latin typeface="PT Sans"/>
                <a:ea typeface="PT Sans"/>
                <a:cs typeface="PT Sans"/>
                <a:sym typeface="PT Sans"/>
              </a:rPr>
              <a:t>Stage 3 — Assessment centre</a:t>
            </a:r>
          </a:p>
        </p:txBody>
      </p:sp>
      <p:sp>
        <p:nvSpPr>
          <p:cNvPr id="216" name="Shape 216"/>
          <p:cNvSpPr/>
          <p:nvPr/>
        </p:nvSpPr>
        <p:spPr>
          <a:xfrm>
            <a:off x="815975" y="1520825"/>
            <a:ext cx="965199" cy="963612"/>
          </a:xfrm>
          <a:prstGeom prst="ellipse">
            <a:avLst/>
          </a:prstGeom>
          <a:blipFill rotWithShape="1">
            <a:blip r:embed="rId7">
              <a:alphaModFix/>
            </a:blip>
            <a:stretch>
              <a:fillRect/>
            </a:stretch>
          </a:blipFill>
          <a:ln w="25400"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17" name="Shape 217"/>
          <p:cNvCxnSpPr/>
          <p:nvPr/>
        </p:nvCxnSpPr>
        <p:spPr>
          <a:xfrm>
            <a:off x="3962400" y="3868737"/>
            <a:ext cx="1158874" cy="0"/>
          </a:xfrm>
          <a:prstGeom prst="straightConnector1">
            <a:avLst/>
          </a:prstGeom>
          <a:noFill/>
          <a:ln w="57150" cap="flat" cmpd="sng">
            <a:solidFill>
              <a:srgbClr val="003399"/>
            </a:solidFill>
            <a:prstDash val="solid"/>
            <a:miter/>
            <a:headEnd type="none" w="med" len="med"/>
            <a:tailEnd type="stealth" w="lg" len="lg"/>
          </a:ln>
        </p:spPr>
      </p:cxnSp>
      <p:cxnSp>
        <p:nvCxnSpPr>
          <p:cNvPr id="218" name="Shape 218"/>
          <p:cNvCxnSpPr/>
          <p:nvPr/>
        </p:nvCxnSpPr>
        <p:spPr>
          <a:xfrm>
            <a:off x="6084887" y="3860800"/>
            <a:ext cx="1158874" cy="0"/>
          </a:xfrm>
          <a:prstGeom prst="straightConnector1">
            <a:avLst/>
          </a:prstGeom>
          <a:noFill/>
          <a:ln w="57150" cap="flat" cmpd="sng">
            <a:solidFill>
              <a:srgbClr val="003399"/>
            </a:solidFill>
            <a:prstDash val="solid"/>
            <a:miter/>
            <a:headEnd type="none" w="med" len="med"/>
            <a:tailEnd type="stealth" w="lg" len="lg"/>
          </a:ln>
        </p:spPr>
      </p:cxn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Picture 3" descr="Capture.PNG"/>
          <p:cNvPicPr>
            <a:picLocks noChangeAspect="1"/>
          </p:cNvPicPr>
          <p:nvPr/>
        </p:nvPicPr>
        <p:blipFill>
          <a:blip r:embed="rId2"/>
          <a:stretch>
            <a:fillRect/>
          </a:stretch>
        </p:blipFill>
        <p:spPr>
          <a:xfrm>
            <a:off x="0" y="-1"/>
            <a:ext cx="9144000" cy="61056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2549525" y="22225"/>
            <a:ext cx="13858875" cy="6892925"/>
          </a:xfrm>
          <a:prstGeom prst="rect">
            <a:avLst/>
          </a:prstGeom>
          <a:noFill/>
          <a:ln>
            <a:noFill/>
          </a:ln>
        </p:spPr>
      </p:pic>
      <p:sp>
        <p:nvSpPr>
          <p:cNvPr id="232" name="Shape 232"/>
          <p:cNvSpPr txBox="1">
            <a:spLocks noGrp="1"/>
          </p:cNvSpPr>
          <p:nvPr>
            <p:ph type="title"/>
          </p:nvPr>
        </p:nvSpPr>
        <p:spPr>
          <a:xfrm>
            <a:off x="107950" y="0"/>
            <a:ext cx="10931525" cy="83661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C9FFA"/>
              </a:buClr>
              <a:buSzPct val="25000"/>
              <a:buFont typeface="Questrial"/>
              <a:buNone/>
            </a:pPr>
            <a:r>
              <a:rPr lang="en-US" sz="6600" b="1" i="0" u="none" strike="noStrike" cap="none">
                <a:solidFill>
                  <a:srgbClr val="0C9FFA"/>
                </a:solidFill>
                <a:latin typeface="Questrial"/>
                <a:ea typeface="Questrial"/>
                <a:cs typeface="Questrial"/>
                <a:sym typeface="Questrial"/>
              </a:rPr>
              <a:t/>
            </a:r>
            <a:br>
              <a:rPr lang="en-US" sz="6600" b="1" i="0" u="none" strike="noStrike" cap="none">
                <a:solidFill>
                  <a:srgbClr val="0C9FFA"/>
                </a:solidFill>
                <a:latin typeface="Questrial"/>
                <a:ea typeface="Questrial"/>
                <a:cs typeface="Questrial"/>
                <a:sym typeface="Questrial"/>
              </a:rPr>
            </a:br>
            <a:r>
              <a:rPr lang="en-US" sz="6600" b="1" i="0" u="none" strike="noStrike" cap="none">
                <a:solidFill>
                  <a:srgbClr val="0C9FFA"/>
                </a:solidFill>
                <a:latin typeface="Questrial"/>
                <a:ea typeface="Questrial"/>
                <a:cs typeface="Questrial"/>
                <a:sym typeface="Questrial"/>
              </a:rPr>
              <a:t/>
            </a:r>
            <a:br>
              <a:rPr lang="en-US" sz="6600" b="1" i="0" u="none" strike="noStrike" cap="none">
                <a:solidFill>
                  <a:srgbClr val="0C9FFA"/>
                </a:solidFill>
                <a:latin typeface="Questrial"/>
                <a:ea typeface="Questrial"/>
                <a:cs typeface="Questrial"/>
                <a:sym typeface="Questrial"/>
              </a:rPr>
            </a:br>
            <a:r>
              <a:rPr lang="en-US" sz="6600" b="1" i="0" u="none" strike="noStrike" cap="none">
                <a:solidFill>
                  <a:srgbClr val="0C9FFA"/>
                </a:solidFill>
                <a:latin typeface="Questrial"/>
                <a:ea typeface="Questrial"/>
                <a:cs typeface="Questrial"/>
                <a:sym typeface="Questrial"/>
              </a:rPr>
              <a:t/>
            </a:r>
            <a:br>
              <a:rPr lang="en-US" sz="6600" b="1" i="0" u="none" strike="noStrike" cap="none">
                <a:solidFill>
                  <a:srgbClr val="0C9FFA"/>
                </a:solidFill>
                <a:latin typeface="Questrial"/>
                <a:ea typeface="Questrial"/>
                <a:cs typeface="Questrial"/>
                <a:sym typeface="Questrial"/>
              </a:rPr>
            </a:br>
            <a:r>
              <a:rPr lang="en-US" sz="6600" b="1" i="0" u="none" strike="noStrike" cap="none">
                <a:solidFill>
                  <a:srgbClr val="0C9FFA"/>
                </a:solidFill>
                <a:latin typeface="Questrial"/>
                <a:ea typeface="Questrial"/>
                <a:cs typeface="Questrial"/>
                <a:sym typeface="Questrial"/>
              </a:rPr>
              <a:t/>
            </a:r>
            <a:br>
              <a:rPr lang="en-US" sz="6600" b="1" i="0" u="none" strike="noStrike" cap="none">
                <a:solidFill>
                  <a:srgbClr val="0C9FFA"/>
                </a:solidFill>
                <a:latin typeface="Questrial"/>
                <a:ea typeface="Questrial"/>
                <a:cs typeface="Questrial"/>
                <a:sym typeface="Questrial"/>
              </a:rPr>
            </a:br>
            <a:r>
              <a:rPr lang="en-US" sz="6600" b="1" i="0" u="none" strike="noStrike" cap="none">
                <a:solidFill>
                  <a:schemeClr val="lt1"/>
                </a:solidFill>
                <a:latin typeface="Questrial"/>
                <a:ea typeface="Questrial"/>
                <a:cs typeface="Questrial"/>
                <a:sym typeface="Questrial"/>
              </a:rPr>
              <a:t>Stage 1 – Preselection</a:t>
            </a:r>
            <a:r>
              <a:rPr lang="en-US" sz="6600" b="1" i="0" u="none" strike="noStrike" cap="none">
                <a:solidFill>
                  <a:srgbClr val="0C9FFA"/>
                </a:solidFill>
                <a:latin typeface="Questrial"/>
                <a:ea typeface="Questrial"/>
                <a:cs typeface="Questrial"/>
                <a:sym typeface="Questrial"/>
              </a:rPr>
              <a:t/>
            </a:r>
            <a:br>
              <a:rPr lang="en-US" sz="6600" b="1" i="0" u="none" strike="noStrike" cap="none">
                <a:solidFill>
                  <a:srgbClr val="0C9FFA"/>
                </a:solidFill>
                <a:latin typeface="Questrial"/>
                <a:ea typeface="Questrial"/>
                <a:cs typeface="Questrial"/>
                <a:sym typeface="Questrial"/>
              </a:rPr>
            </a:br>
            <a:r>
              <a:rPr lang="en-US" sz="6600" b="1" i="0" u="none" strike="noStrike" cap="none">
                <a:solidFill>
                  <a:srgbClr val="0C9FFA"/>
                </a:solidFill>
                <a:latin typeface="Questrial"/>
                <a:ea typeface="Questrial"/>
                <a:cs typeface="Questrial"/>
                <a:sym typeface="Questrial"/>
              </a:rPr>
              <a:t>Computer Based Tests</a:t>
            </a:r>
            <a:r>
              <a:rPr lang="en-US" sz="6600" b="1" i="0" u="none" strike="noStrike" cap="none">
                <a:solidFill>
                  <a:schemeClr val="lt1"/>
                </a:solidFill>
                <a:latin typeface="Questrial"/>
                <a:ea typeface="Questrial"/>
                <a:cs typeface="Questrial"/>
                <a:sym typeface="Questrial"/>
              </a:rPr>
              <a:t/>
            </a:r>
            <a:br>
              <a:rPr lang="en-US" sz="6600" b="1" i="0" u="none" strike="noStrike" cap="none">
                <a:solidFill>
                  <a:schemeClr val="lt1"/>
                </a:solidFill>
                <a:latin typeface="Questrial"/>
                <a:ea typeface="Questrial"/>
                <a:cs typeface="Questrial"/>
                <a:sym typeface="Questrial"/>
              </a:rPr>
            </a:br>
            <a:r>
              <a:rPr lang="en-US" sz="6600" b="1" i="0" u="none" strike="noStrike" cap="none">
                <a:solidFill>
                  <a:srgbClr val="0C9FFA"/>
                </a:solidFill>
                <a:latin typeface="Questrial"/>
                <a:ea typeface="Questrial"/>
                <a:cs typeface="Questrial"/>
                <a:sym typeface="Questrial"/>
              </a:rPr>
              <a:t>across Europe </a:t>
            </a:r>
          </a:p>
        </p:txBody>
      </p:sp>
      <p:sp>
        <p:nvSpPr>
          <p:cNvPr id="233" name="Shape 233"/>
          <p:cNvSpPr txBox="1"/>
          <p:nvPr/>
        </p:nvSpPr>
        <p:spPr>
          <a:xfrm>
            <a:off x="93661" y="850900"/>
            <a:ext cx="9288461"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C9FFA"/>
              </a:buClr>
              <a:buSzPct val="25000"/>
              <a:buFont typeface="Questrial"/>
              <a:buNone/>
            </a:pPr>
            <a:r>
              <a:rPr lang="en-US" sz="6600" b="1" i="0" u="none">
                <a:solidFill>
                  <a:srgbClr val="0C9FFA"/>
                </a:solidFill>
                <a:latin typeface="Questrial"/>
                <a:ea typeface="Questrial"/>
                <a:cs typeface="Questrial"/>
                <a:sym typeface="Questrial"/>
              </a:rPr>
              <a:t>Stage 1 – Preselection</a:t>
            </a:r>
          </a:p>
        </p:txBody>
      </p:sp>
      <p:sp>
        <p:nvSpPr>
          <p:cNvPr id="234" name="Shape 234"/>
          <p:cNvSpPr txBox="1"/>
          <p:nvPr/>
        </p:nvSpPr>
        <p:spPr>
          <a:xfrm>
            <a:off x="90486" y="1844675"/>
            <a:ext cx="9172574"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6600" b="1" i="0" u="none">
                <a:solidFill>
                  <a:schemeClr val="lt1"/>
                </a:solidFill>
                <a:latin typeface="Questrial"/>
                <a:ea typeface="Questrial"/>
                <a:cs typeface="Questrial"/>
                <a:sym typeface="Questrial"/>
              </a:rPr>
              <a:t>Computer Based Tests</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cxnSp>
        <p:nvCxnSpPr>
          <p:cNvPr id="239" name="Shape 239"/>
          <p:cNvCxnSpPr/>
          <p:nvPr/>
        </p:nvCxnSpPr>
        <p:spPr>
          <a:xfrm rot="10800000" flipH="1">
            <a:off x="4568825" y="3933825"/>
            <a:ext cx="219075" cy="166686"/>
          </a:xfrm>
          <a:prstGeom prst="straightConnector1">
            <a:avLst/>
          </a:prstGeom>
          <a:noFill/>
          <a:ln w="38100" cap="flat" cmpd="sng">
            <a:solidFill>
              <a:srgbClr val="003399"/>
            </a:solidFill>
            <a:prstDash val="solid"/>
            <a:miter/>
            <a:headEnd type="none" w="med" len="med"/>
            <a:tailEnd type="none" w="med" len="med"/>
          </a:ln>
        </p:spPr>
      </p:cxnSp>
      <p:pic>
        <p:nvPicPr>
          <p:cNvPr id="240" name="Shape 240"/>
          <p:cNvPicPr preferRelativeResize="0"/>
          <p:nvPr/>
        </p:nvPicPr>
        <p:blipFill rotWithShape="1">
          <a:blip r:embed="rId3">
            <a:alphaModFix/>
          </a:blip>
          <a:srcRect/>
          <a:stretch/>
        </p:blipFill>
        <p:spPr>
          <a:xfrm>
            <a:off x="712787" y="1395412"/>
            <a:ext cx="3975099" cy="4419599"/>
          </a:xfrm>
          <a:prstGeom prst="rect">
            <a:avLst/>
          </a:prstGeom>
          <a:noFill/>
          <a:ln>
            <a:noFill/>
          </a:ln>
        </p:spPr>
      </p:pic>
      <p:sp>
        <p:nvSpPr>
          <p:cNvPr id="241" name="Shape 241"/>
          <p:cNvSpPr/>
          <p:nvPr/>
        </p:nvSpPr>
        <p:spPr>
          <a:xfrm>
            <a:off x="4787900" y="1412875"/>
            <a:ext cx="3024187" cy="3095625"/>
          </a:xfrm>
          <a:prstGeom prst="roundRect">
            <a:avLst>
              <a:gd name="adj" fmla="val 16667"/>
            </a:avLst>
          </a:prstGeom>
          <a:gradFill>
            <a:gsLst>
              <a:gs pos="0">
                <a:srgbClr val="14146F"/>
              </a:gs>
              <a:gs pos="80000">
                <a:srgbClr val="1E1E93"/>
              </a:gs>
              <a:gs pos="100000">
                <a:srgbClr val="1C1C96"/>
              </a:gs>
            </a:gsLst>
            <a:lin ang="16200000" scaled="0"/>
          </a:gradFill>
          <a:ln w="9525" cap="flat" cmpd="sng">
            <a:solidFill>
              <a:srgbClr val="29298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r>
              <a:rPr lang="en-US" sz="1600" b="1" i="0" u="none">
                <a:solidFill>
                  <a:schemeClr val="lt1"/>
                </a:solidFill>
                <a:latin typeface="Questrial"/>
                <a:ea typeface="Questrial"/>
                <a:cs typeface="Questrial"/>
                <a:sym typeface="Questrial"/>
              </a:rPr>
              <a:t>Στην Μητρική σου γλώσσα</a:t>
            </a: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r>
              <a:rPr lang="en-US" sz="1400" b="1" i="0" u="none">
                <a:solidFill>
                  <a:schemeClr val="lt1"/>
                </a:solidFill>
                <a:latin typeface="Questrial"/>
                <a:ea typeface="Questrial"/>
                <a:cs typeface="Questrial"/>
                <a:sym typeface="Questrial"/>
              </a:rPr>
              <a:t>1 of 24 official </a:t>
            </a:r>
          </a:p>
          <a:p>
            <a:pPr marL="0" marR="0" lvl="0" indent="0" algn="ctr" rtl="0">
              <a:lnSpc>
                <a:spcPct val="100000"/>
              </a:lnSpc>
              <a:spcBef>
                <a:spcPts val="0"/>
              </a:spcBef>
              <a:spcAft>
                <a:spcPts val="0"/>
              </a:spcAft>
              <a:buClr>
                <a:schemeClr val="lt1"/>
              </a:buClr>
              <a:buSzPct val="25000"/>
              <a:buFont typeface="Questrial"/>
              <a:buNone/>
            </a:pPr>
            <a:r>
              <a:rPr lang="en-US" sz="1400" b="1" i="0" u="none">
                <a:solidFill>
                  <a:schemeClr val="lt1"/>
                </a:solidFill>
                <a:latin typeface="Questrial"/>
                <a:ea typeface="Questrial"/>
                <a:cs typeface="Questrial"/>
                <a:sym typeface="Questrial"/>
              </a:rPr>
              <a:t>EU languages</a:t>
            </a: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l" rtl="0">
              <a:lnSpc>
                <a:spcPct val="100000"/>
              </a:lnSpc>
              <a:spcBef>
                <a:spcPts val="0"/>
              </a:spcBef>
              <a:spcAft>
                <a:spcPts val="0"/>
              </a:spcAft>
              <a:buNone/>
            </a:pPr>
            <a:endParaRPr sz="1600" b="1" i="0" u="none">
              <a:solidFill>
                <a:schemeClr val="lt1"/>
              </a:solidFill>
              <a:latin typeface="Questrial"/>
              <a:ea typeface="Questrial"/>
              <a:cs typeface="Questrial"/>
              <a:sym typeface="Questrial"/>
            </a:endParaRPr>
          </a:p>
        </p:txBody>
      </p:sp>
      <p:sp>
        <p:nvSpPr>
          <p:cNvPr id="242" name="Shape 242"/>
          <p:cNvSpPr/>
          <p:nvPr/>
        </p:nvSpPr>
        <p:spPr>
          <a:xfrm>
            <a:off x="4808537" y="4703762"/>
            <a:ext cx="3003550" cy="981074"/>
          </a:xfrm>
          <a:prstGeom prst="roundRect">
            <a:avLst>
              <a:gd name="adj" fmla="val 16667"/>
            </a:avLst>
          </a:prstGeom>
          <a:gradFill>
            <a:gsLst>
              <a:gs pos="0">
                <a:srgbClr val="14146F"/>
              </a:gs>
              <a:gs pos="80000">
                <a:srgbClr val="1E1E93"/>
              </a:gs>
              <a:gs pos="100000">
                <a:srgbClr val="1C1C96"/>
              </a:gs>
            </a:gsLst>
            <a:lin ang="16200000" scaled="0"/>
          </a:gradFill>
          <a:ln w="9525" cap="flat" cmpd="sng">
            <a:solidFill>
              <a:srgbClr val="292989"/>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1600" b="1" i="0" u="none">
                <a:solidFill>
                  <a:schemeClr val="lt1"/>
                </a:solidFill>
                <a:latin typeface="Questrial"/>
                <a:ea typeface="Questrial"/>
                <a:cs typeface="Questrial"/>
                <a:sym typeface="Questrial"/>
              </a:rPr>
              <a:t>Στην ξένη γλώσσα προτίμησής σου</a:t>
            </a:r>
          </a:p>
          <a:p>
            <a:pPr marL="0" marR="0" lvl="0" indent="0" algn="ctr" rtl="0">
              <a:lnSpc>
                <a:spcPct val="100000"/>
              </a:lnSpc>
              <a:spcBef>
                <a:spcPts val="0"/>
              </a:spcBef>
              <a:spcAft>
                <a:spcPts val="0"/>
              </a:spcAft>
              <a:buClr>
                <a:schemeClr val="dk1"/>
              </a:buClr>
              <a:buFont typeface="Arial"/>
              <a:buNone/>
            </a:pPr>
            <a:endParaRPr sz="1600" b="1" i="0" u="none">
              <a:solidFill>
                <a:schemeClr val="lt1"/>
              </a:solidFill>
              <a:latin typeface="Questrial"/>
              <a:ea typeface="Questrial"/>
              <a:cs typeface="Questrial"/>
              <a:sym typeface="Questrial"/>
            </a:endParaRPr>
          </a:p>
          <a:p>
            <a:pPr marL="0" marR="0" lvl="0" indent="0" algn="l" rtl="0">
              <a:lnSpc>
                <a:spcPct val="100000"/>
              </a:lnSpc>
              <a:spcBef>
                <a:spcPts val="0"/>
              </a:spcBef>
              <a:spcAft>
                <a:spcPts val="0"/>
              </a:spcAft>
              <a:buNone/>
            </a:pPr>
            <a:endParaRPr sz="1600" b="1" i="0" u="none">
              <a:solidFill>
                <a:schemeClr val="lt1"/>
              </a:solidFill>
              <a:latin typeface="Questrial"/>
              <a:ea typeface="Questrial"/>
              <a:cs typeface="Questrial"/>
              <a:sym typeface="Questrial"/>
            </a:endParaRPr>
          </a:p>
        </p:txBody>
      </p:sp>
      <p:sp>
        <p:nvSpPr>
          <p:cNvPr id="243" name="Shape 243"/>
          <p:cNvSpPr txBox="1">
            <a:spLocks noGrp="1"/>
          </p:cNvSpPr>
          <p:nvPr>
            <p:ph type="title"/>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C9FFA"/>
              </a:buClr>
              <a:buSzPct val="25000"/>
              <a:buFont typeface="Cambria"/>
              <a:buNone/>
            </a:pPr>
            <a:r>
              <a:rPr lang="en-US" sz="4400" b="1" i="0" u="none" strike="noStrike" cap="none">
                <a:solidFill>
                  <a:srgbClr val="0C9FFA"/>
                </a:solidFill>
                <a:latin typeface="Cambria"/>
                <a:ea typeface="Cambria"/>
                <a:cs typeface="Cambria"/>
                <a:sym typeface="Cambria"/>
              </a:rPr>
              <a:t>Computer Based Tests (CBT)</a:t>
            </a:r>
          </a:p>
        </p:txBody>
      </p:sp>
      <p:pic>
        <p:nvPicPr>
          <p:cNvPr id="244" name="Shape 244"/>
          <p:cNvPicPr preferRelativeResize="0"/>
          <p:nvPr/>
        </p:nvPicPr>
        <p:blipFill rotWithShape="1">
          <a:blip r:embed="rId4">
            <a:alphaModFix/>
          </a:blip>
          <a:srcRect/>
          <a:stretch/>
        </p:blipFill>
        <p:spPr>
          <a:xfrm>
            <a:off x="5170487" y="2997200"/>
            <a:ext cx="2279650" cy="571500"/>
          </a:xfrm>
          <a:prstGeom prst="rect">
            <a:avLst/>
          </a:prstGeom>
          <a:noFill/>
          <a:ln>
            <a:noFill/>
          </a:ln>
        </p:spPr>
      </p:pic>
      <p:pic>
        <p:nvPicPr>
          <p:cNvPr id="245" name="Shape 245"/>
          <p:cNvPicPr preferRelativeResize="0"/>
          <p:nvPr/>
        </p:nvPicPr>
        <p:blipFill rotWithShape="1">
          <a:blip r:embed="rId5">
            <a:alphaModFix/>
          </a:blip>
          <a:srcRect/>
          <a:stretch/>
        </p:blipFill>
        <p:spPr>
          <a:xfrm>
            <a:off x="5435600" y="5153025"/>
            <a:ext cx="431799" cy="341311"/>
          </a:xfrm>
          <a:prstGeom prst="rect">
            <a:avLst/>
          </a:prstGeom>
          <a:noFill/>
          <a:ln>
            <a:noFill/>
          </a:ln>
        </p:spPr>
      </p:pic>
      <p:pic>
        <p:nvPicPr>
          <p:cNvPr id="246" name="Shape 246"/>
          <p:cNvPicPr preferRelativeResize="0"/>
          <p:nvPr/>
        </p:nvPicPr>
        <p:blipFill rotWithShape="1">
          <a:blip r:embed="rId6">
            <a:alphaModFix/>
          </a:blip>
          <a:srcRect/>
          <a:stretch/>
        </p:blipFill>
        <p:spPr>
          <a:xfrm>
            <a:off x="6064250" y="5159375"/>
            <a:ext cx="471487" cy="358775"/>
          </a:xfrm>
          <a:prstGeom prst="rect">
            <a:avLst/>
          </a:prstGeom>
          <a:noFill/>
          <a:ln>
            <a:noFill/>
          </a:ln>
        </p:spPr>
      </p:pic>
      <p:pic>
        <p:nvPicPr>
          <p:cNvPr id="247" name="Shape 247"/>
          <p:cNvPicPr preferRelativeResize="0"/>
          <p:nvPr/>
        </p:nvPicPr>
        <p:blipFill rotWithShape="1">
          <a:blip r:embed="rId7">
            <a:alphaModFix/>
          </a:blip>
          <a:srcRect/>
          <a:stretch/>
        </p:blipFill>
        <p:spPr>
          <a:xfrm>
            <a:off x="6804025" y="5153025"/>
            <a:ext cx="523874" cy="371474"/>
          </a:xfrm>
          <a:prstGeom prst="rect">
            <a:avLst/>
          </a:prstGeom>
          <a:noFill/>
          <a:ln>
            <a:noFill/>
          </a:ln>
        </p:spPr>
      </p:pic>
      <p:pic>
        <p:nvPicPr>
          <p:cNvPr id="248" name="Shape 248"/>
          <p:cNvPicPr preferRelativeResize="0"/>
          <p:nvPr/>
        </p:nvPicPr>
        <p:blipFill rotWithShape="1">
          <a:blip r:embed="rId8">
            <a:alphaModFix/>
          </a:blip>
          <a:srcRect/>
          <a:stretch/>
        </p:blipFill>
        <p:spPr>
          <a:xfrm>
            <a:off x="5167312" y="3568700"/>
            <a:ext cx="2282825" cy="531811"/>
          </a:xfrm>
          <a:prstGeom prst="rect">
            <a:avLst/>
          </a:prstGeom>
          <a:noFill/>
          <a:ln>
            <a:noFill/>
          </a:ln>
        </p:spPr>
      </p:pic>
      <p:cxnSp>
        <p:nvCxnSpPr>
          <p:cNvPr id="249" name="Shape 249"/>
          <p:cNvCxnSpPr/>
          <p:nvPr/>
        </p:nvCxnSpPr>
        <p:spPr>
          <a:xfrm>
            <a:off x="4572000" y="1916111"/>
            <a:ext cx="236536" cy="217487"/>
          </a:xfrm>
          <a:prstGeom prst="straightConnector1">
            <a:avLst/>
          </a:prstGeom>
          <a:noFill/>
          <a:ln w="38100" cap="flat" cmpd="sng">
            <a:solidFill>
              <a:srgbClr val="003399"/>
            </a:solidFill>
            <a:prstDash val="solid"/>
            <a:miter/>
            <a:headEnd type="none" w="med" len="med"/>
            <a:tailEnd type="none" w="med" len="med"/>
          </a:ln>
        </p:spPr>
      </p:cxnSp>
      <p:cxnSp>
        <p:nvCxnSpPr>
          <p:cNvPr id="250" name="Shape 250"/>
          <p:cNvCxnSpPr/>
          <p:nvPr/>
        </p:nvCxnSpPr>
        <p:spPr>
          <a:xfrm>
            <a:off x="4579937" y="2997200"/>
            <a:ext cx="228600" cy="0"/>
          </a:xfrm>
          <a:prstGeom prst="straightConnector1">
            <a:avLst/>
          </a:prstGeom>
          <a:noFill/>
          <a:ln w="38100" cap="flat" cmpd="sng">
            <a:solidFill>
              <a:srgbClr val="003399"/>
            </a:solidFill>
            <a:prstDash val="solid"/>
            <a:miter/>
            <a:headEnd type="none" w="med" len="med"/>
            <a:tailEnd type="none" w="med" len="med"/>
          </a:ln>
        </p:spPr>
      </p:cxnSp>
      <p:cxnSp>
        <p:nvCxnSpPr>
          <p:cNvPr id="251" name="Shape 251"/>
          <p:cNvCxnSpPr/>
          <p:nvPr/>
        </p:nvCxnSpPr>
        <p:spPr>
          <a:xfrm>
            <a:off x="4632325" y="5157787"/>
            <a:ext cx="227012" cy="0"/>
          </a:xfrm>
          <a:prstGeom prst="straightConnector1">
            <a:avLst/>
          </a:prstGeom>
          <a:noFill/>
          <a:ln w="38100" cap="flat" cmpd="sng">
            <a:solidFill>
              <a:srgbClr val="003399"/>
            </a:solidFill>
            <a:prstDash val="solid"/>
            <a:miter/>
            <a:headEnd type="none" w="med" len="med"/>
            <a:tailEnd type="none" w="med" len="med"/>
          </a:ln>
        </p:spPr>
      </p:cxn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idx="4294967295"/>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1"/>
              </a:buClr>
              <a:buSzPct val="25000"/>
              <a:buFont typeface="Questrial"/>
              <a:buNone/>
            </a:pPr>
            <a:r>
              <a:rPr lang="en-US" sz="4000" b="1" i="0" u="none" strike="noStrike" cap="none">
                <a:solidFill>
                  <a:schemeClr val="accent1"/>
                </a:solidFill>
                <a:latin typeface="Questrial"/>
                <a:ea typeface="Questrial"/>
                <a:cs typeface="Questrial"/>
                <a:sym typeface="Questrial"/>
              </a:rPr>
              <a:t>Παραδείγματα</a:t>
            </a:r>
          </a:p>
        </p:txBody>
      </p:sp>
      <p:pic>
        <p:nvPicPr>
          <p:cNvPr id="257" name="Shape 257"/>
          <p:cNvPicPr preferRelativeResize="0">
            <a:picLocks noGrp="1"/>
          </p:cNvPicPr>
          <p:nvPr>
            <p:ph type="body" idx="4294967295"/>
          </p:nvPr>
        </p:nvPicPr>
        <p:blipFill rotWithShape="1">
          <a:blip r:embed="rId3">
            <a:alphaModFix/>
          </a:blip>
          <a:srcRect b="16212"/>
          <a:stretch/>
        </p:blipFill>
        <p:spPr>
          <a:xfrm>
            <a:off x="827087" y="1195387"/>
            <a:ext cx="7750174" cy="48752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idx="4294967295"/>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a:solidFill>
                <a:srgbClr val="0C9FFA"/>
              </a:solidFill>
              <a:latin typeface="Arial"/>
              <a:ea typeface="Arial"/>
              <a:cs typeface="Arial"/>
              <a:sym typeface="Arial"/>
            </a:endParaRPr>
          </a:p>
        </p:txBody>
      </p:sp>
      <p:pic>
        <p:nvPicPr>
          <p:cNvPr id="263" name="Shape 263"/>
          <p:cNvPicPr preferRelativeResize="0">
            <a:picLocks noGrp="1"/>
          </p:cNvPicPr>
          <p:nvPr>
            <p:ph type="body" idx="4294967295"/>
          </p:nvPr>
        </p:nvPicPr>
        <p:blipFill rotWithShape="1">
          <a:blip r:embed="rId3">
            <a:alphaModFix/>
          </a:blip>
          <a:srcRect b="27208"/>
          <a:stretch/>
        </p:blipFill>
        <p:spPr>
          <a:xfrm>
            <a:off x="808037" y="1422400"/>
            <a:ext cx="7886700" cy="431006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idx="4294967295"/>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a:solidFill>
                <a:srgbClr val="0C9FFA"/>
              </a:solidFill>
              <a:latin typeface="Arial"/>
              <a:ea typeface="Arial"/>
              <a:cs typeface="Arial"/>
              <a:sym typeface="Arial"/>
            </a:endParaRPr>
          </a:p>
        </p:txBody>
      </p:sp>
      <p:pic>
        <p:nvPicPr>
          <p:cNvPr id="269" name="Shape 269"/>
          <p:cNvPicPr preferRelativeResize="0">
            <a:picLocks noGrp="1"/>
          </p:cNvPicPr>
          <p:nvPr>
            <p:ph type="body" idx="4294967295"/>
          </p:nvPr>
        </p:nvPicPr>
        <p:blipFill rotWithShape="1">
          <a:blip r:embed="rId3">
            <a:alphaModFix/>
          </a:blip>
          <a:srcRect/>
          <a:stretch/>
        </p:blipFill>
        <p:spPr>
          <a:xfrm>
            <a:off x="1562100" y="1454150"/>
            <a:ext cx="5740400" cy="3744912"/>
          </a:xfrm>
          <a:prstGeom prst="rect">
            <a:avLst/>
          </a:prstGeom>
          <a:noFill/>
          <a:ln>
            <a:noFill/>
          </a:ln>
        </p:spPr>
      </p:pic>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p:cNvPicPr preferRelativeResize="0">
            <a:picLocks noGrp="1"/>
          </p:cNvPicPr>
          <p:nvPr>
            <p:ph type="body" idx="4294967295"/>
          </p:nvPr>
        </p:nvPicPr>
        <p:blipFill rotWithShape="1">
          <a:blip r:embed="rId3">
            <a:alphaModFix/>
          </a:blip>
          <a:srcRect/>
          <a:stretch/>
        </p:blipFill>
        <p:spPr>
          <a:xfrm>
            <a:off x="931862" y="1508125"/>
            <a:ext cx="7835899" cy="4225925"/>
          </a:xfrm>
          <a:prstGeom prst="rect">
            <a:avLst/>
          </a:prstGeom>
          <a:noFill/>
          <a:ln>
            <a:noFill/>
          </a:ln>
        </p:spPr>
      </p:pic>
      <p:sp>
        <p:nvSpPr>
          <p:cNvPr id="275" name="Shape 275"/>
          <p:cNvSpPr txBox="1">
            <a:spLocks noGrp="1"/>
          </p:cNvSpPr>
          <p:nvPr>
            <p:ph type="title" idx="4294967295"/>
          </p:nvPr>
        </p:nvSpPr>
        <p:spPr>
          <a:xfrm>
            <a:off x="468312" y="215900"/>
            <a:ext cx="8229600" cy="11255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1"/>
              </a:buClr>
              <a:buSzPct val="25000"/>
              <a:buFont typeface="Questrial"/>
              <a:buNone/>
            </a:pPr>
            <a:r>
              <a:rPr lang="en-US" sz="4400" b="1" i="0" u="none">
                <a:solidFill>
                  <a:schemeClr val="accent1"/>
                </a:solidFill>
                <a:latin typeface="Questrial"/>
                <a:ea typeface="Questrial"/>
                <a:cs typeface="Questrial"/>
                <a:sym typeface="Questrial"/>
              </a:rPr>
              <a:t>Example situational judgement</a:t>
            </a:r>
          </a:p>
        </p:txBody>
      </p:sp>
      <p:sp>
        <p:nvSpPr>
          <p:cNvPr id="276" name="Shape 276"/>
          <p:cNvSpPr txBox="1"/>
          <p:nvPr/>
        </p:nvSpPr>
        <p:spPr>
          <a:xfrm>
            <a:off x="7451725" y="4005262"/>
            <a:ext cx="215899" cy="360362"/>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7" name="Shape 277"/>
          <p:cNvSpPr txBox="1"/>
          <p:nvPr/>
        </p:nvSpPr>
        <p:spPr>
          <a:xfrm>
            <a:off x="7956550" y="5157787"/>
            <a:ext cx="215899" cy="358775"/>
          </a:xfrm>
          <a:prstGeom prst="rect">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Shape 278"/>
          <p:cNvSpPr txBox="1"/>
          <p:nvPr/>
        </p:nvSpPr>
        <p:spPr>
          <a:xfrm>
            <a:off x="7394575" y="4005262"/>
            <a:ext cx="3603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800" b="0" i="0" u="none">
                <a:solidFill>
                  <a:srgbClr val="FF0000"/>
                </a:solidFill>
                <a:latin typeface="Arial"/>
                <a:ea typeface="Arial"/>
                <a:cs typeface="Arial"/>
                <a:sym typeface="Arial"/>
              </a:rPr>
              <a:t>X</a:t>
            </a:r>
          </a:p>
        </p:txBody>
      </p:sp>
      <p:sp>
        <p:nvSpPr>
          <p:cNvPr id="279" name="Shape 279"/>
          <p:cNvSpPr txBox="1"/>
          <p:nvPr/>
        </p:nvSpPr>
        <p:spPr>
          <a:xfrm>
            <a:off x="7912100" y="5118100"/>
            <a:ext cx="360362"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en-US" sz="1800" b="0" i="0" u="none">
                <a:solidFill>
                  <a:srgbClr val="FF0000"/>
                </a:solidFill>
                <a:latin typeface="Arial"/>
                <a:ea typeface="Arial"/>
                <a:cs typeface="Arial"/>
                <a:sym typeface="Arial"/>
              </a:rPr>
              <a:t>X</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C9FFA"/>
              </a:buClr>
              <a:buSzPct val="25000"/>
              <a:buFont typeface="Cambria"/>
              <a:buNone/>
            </a:pPr>
            <a:r>
              <a:rPr lang="en-US" sz="4400" b="0" i="0" u="none" strike="noStrike" cap="none">
                <a:solidFill>
                  <a:srgbClr val="0C9FFA"/>
                </a:solidFill>
                <a:latin typeface="Cambria"/>
                <a:ea typeface="Cambria"/>
                <a:cs typeface="Cambria"/>
                <a:sym typeface="Cambria"/>
              </a:rPr>
              <a:t>Τι είναι τα EU Careers;</a:t>
            </a:r>
          </a:p>
        </p:txBody>
      </p:sp>
      <p:sp>
        <p:nvSpPr>
          <p:cNvPr id="131" name="Shape 131"/>
          <p:cNvSpPr txBox="1">
            <a:spLocks noGrp="1"/>
          </p:cNvSpPr>
          <p:nvPr>
            <p:ph type="body" idx="1"/>
          </p:nvPr>
        </p:nvSpPr>
        <p:spPr>
          <a:xfrm>
            <a:off x="457200" y="1268412"/>
            <a:ext cx="8229600" cy="48577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3399"/>
              </a:buClr>
              <a:buSzPct val="100000"/>
              <a:buFont typeface="Noto Sans Symbols"/>
              <a:buChar char="✓"/>
            </a:pPr>
            <a:r>
              <a:rPr lang="en-US" sz="3200" b="0" i="0" u="none" strike="noStrike" cap="none" dirty="0" err="1">
                <a:solidFill>
                  <a:srgbClr val="003399"/>
                </a:solidFill>
                <a:latin typeface="Cambria"/>
                <a:ea typeface="Cambria"/>
                <a:cs typeface="Cambria"/>
                <a:sym typeface="Cambria"/>
              </a:rPr>
              <a:t>Φορέας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ενημέρωσης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φοιτητών</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και</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αποφοίτων</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για</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τις</a:t>
            </a:r>
            <a:r>
              <a:rPr lang="en-US" sz="3200" b="0" i="0" u="none" strike="noStrike" cap="none" dirty="0">
                <a:solidFill>
                  <a:srgbClr val="003399"/>
                </a:solidFill>
                <a:latin typeface="Cambria"/>
                <a:ea typeface="Cambria"/>
                <a:cs typeface="Cambria"/>
                <a:sym typeface="Cambria"/>
              </a:rPr>
              <a:t> </a:t>
            </a:r>
            <a:r>
              <a:rPr lang="en-US" sz="3200" b="1" i="0" u="none" strike="noStrike" cap="none" dirty="0" err="1">
                <a:solidFill>
                  <a:srgbClr val="003399"/>
                </a:solidFill>
                <a:latin typeface="Cambria"/>
                <a:ea typeface="Cambria"/>
                <a:cs typeface="Cambria"/>
                <a:sym typeface="Cambria"/>
              </a:rPr>
              <a:t>θέσεις</a:t>
            </a:r>
            <a:r>
              <a:rPr lang="en-US" sz="3200" b="1" i="0" u="none" strike="noStrike" cap="none" dirty="0">
                <a:solidFill>
                  <a:srgbClr val="003399"/>
                </a:solidFill>
                <a:latin typeface="Cambria"/>
                <a:ea typeface="Cambria"/>
                <a:cs typeface="Cambria"/>
                <a:sym typeface="Cambria"/>
              </a:rPr>
              <a:t> </a:t>
            </a:r>
            <a:r>
              <a:rPr lang="en-US" sz="3200" b="1" i="0" u="none" strike="noStrike" cap="none" dirty="0" err="1">
                <a:solidFill>
                  <a:srgbClr val="003399"/>
                </a:solidFill>
                <a:latin typeface="Cambria"/>
                <a:ea typeface="Cambria"/>
                <a:cs typeface="Cambria"/>
                <a:sym typeface="Cambria"/>
              </a:rPr>
              <a:t>εργασίας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και</a:t>
            </a:r>
            <a:r>
              <a:rPr lang="en-US" sz="3200" b="0" i="0" u="none" strike="noStrike" cap="none" dirty="0">
                <a:solidFill>
                  <a:srgbClr val="003399"/>
                </a:solidFill>
                <a:latin typeface="Cambria"/>
                <a:ea typeface="Cambria"/>
                <a:cs typeface="Cambria"/>
                <a:sym typeface="Cambria"/>
              </a:rPr>
              <a:t> </a:t>
            </a:r>
            <a:r>
              <a:rPr lang="en-US" sz="3200" b="1" i="0" u="none" strike="noStrike" cap="none" dirty="0" err="1">
                <a:solidFill>
                  <a:srgbClr val="003399"/>
                </a:solidFill>
                <a:latin typeface="Cambria"/>
                <a:ea typeface="Cambria"/>
                <a:cs typeface="Cambria"/>
                <a:sym typeface="Cambria"/>
              </a:rPr>
              <a:t>πρακτικής</a:t>
            </a:r>
            <a:r>
              <a:rPr lang="en-US" sz="3200" b="1" i="0" u="none" strike="noStrike" cap="none" dirty="0">
                <a:solidFill>
                  <a:srgbClr val="003399"/>
                </a:solidFill>
                <a:latin typeface="Cambria"/>
                <a:ea typeface="Cambria"/>
                <a:cs typeface="Cambria"/>
                <a:sym typeface="Cambria"/>
              </a:rPr>
              <a:t> </a:t>
            </a:r>
            <a:r>
              <a:rPr lang="en-US" sz="3200" b="1" i="0" u="none" strike="noStrike" cap="none" dirty="0" err="1">
                <a:solidFill>
                  <a:srgbClr val="003399"/>
                </a:solidFill>
                <a:latin typeface="Cambria"/>
                <a:ea typeface="Cambria"/>
                <a:cs typeface="Cambria"/>
                <a:sym typeface="Cambria"/>
              </a:rPr>
              <a:t>άσκησης</a:t>
            </a:r>
            <a:r>
              <a:rPr lang="en-US" sz="3200" b="1"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στα</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όργανα</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της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Ευρωπαϊκής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Ένωσης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καθώς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και</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τις</a:t>
            </a:r>
            <a:r>
              <a:rPr lang="en-US" sz="3200" b="0" i="0" u="none" strike="noStrike" cap="none" dirty="0">
                <a:solidFill>
                  <a:srgbClr val="003399"/>
                </a:solidFill>
                <a:latin typeface="Cambria"/>
                <a:ea typeface="Cambria"/>
                <a:cs typeface="Cambria"/>
                <a:sym typeface="Cambria"/>
              </a:rPr>
              <a:t> </a:t>
            </a:r>
            <a:r>
              <a:rPr lang="en-US" sz="3200" b="1" i="0" u="none" strike="noStrike" cap="none" dirty="0" err="1">
                <a:solidFill>
                  <a:srgbClr val="003399"/>
                </a:solidFill>
                <a:latin typeface="Cambria"/>
                <a:ea typeface="Cambria"/>
                <a:cs typeface="Cambria"/>
                <a:sym typeface="Cambria"/>
              </a:rPr>
              <a:t>διαδικασίες</a:t>
            </a:r>
            <a:r>
              <a:rPr lang="en-US" sz="3200" b="1" i="0" u="none" strike="noStrike" cap="none" dirty="0">
                <a:solidFill>
                  <a:srgbClr val="003399"/>
                </a:solidFill>
                <a:latin typeface="Cambria"/>
                <a:ea typeface="Cambria"/>
                <a:cs typeface="Cambria"/>
                <a:sym typeface="Cambria"/>
              </a:rPr>
              <a:t> </a:t>
            </a:r>
            <a:r>
              <a:rPr lang="en-US" sz="3200" b="1" i="0" u="none" strike="noStrike" cap="none" dirty="0" err="1">
                <a:solidFill>
                  <a:srgbClr val="003399"/>
                </a:solidFill>
                <a:latin typeface="Cambria"/>
                <a:ea typeface="Cambria"/>
                <a:cs typeface="Cambria"/>
                <a:sym typeface="Cambria"/>
              </a:rPr>
              <a:t>επιλογής</a:t>
            </a:r>
            <a:r>
              <a:rPr lang="en-US" sz="3200" b="1"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υποψηφίων</a:t>
            </a:r>
            <a:r>
              <a:rPr lang="en-US" sz="3200" b="0" i="0" u="none" strike="noStrike" cap="none" dirty="0">
                <a:solidFill>
                  <a:srgbClr val="003399"/>
                </a:solidFill>
                <a:latin typeface="Cambria"/>
                <a:ea typeface="Cambria"/>
                <a:cs typeface="Cambria"/>
                <a:sym typeface="Cambria"/>
              </a:rPr>
              <a:t>.</a:t>
            </a:r>
          </a:p>
          <a:p>
            <a:pPr marL="342900" marR="0" lvl="0" indent="-342900" algn="l" rtl="0">
              <a:lnSpc>
                <a:spcPct val="100000"/>
              </a:lnSpc>
              <a:spcBef>
                <a:spcPts val="640"/>
              </a:spcBef>
              <a:spcAft>
                <a:spcPts val="0"/>
              </a:spcAft>
              <a:buClr>
                <a:srgbClr val="003399"/>
              </a:buClr>
              <a:buSzPct val="100000"/>
              <a:buFont typeface="Noto Sans Symbols"/>
              <a:buChar char="✓"/>
            </a:pPr>
            <a:r>
              <a:rPr lang="en-US" sz="3200" b="0" i="0" u="none" strike="noStrike" cap="none" dirty="0" err="1">
                <a:solidFill>
                  <a:srgbClr val="003399"/>
                </a:solidFill>
                <a:latin typeface="Cambria"/>
                <a:ea typeface="Cambria"/>
                <a:cs typeface="Cambria"/>
                <a:sym typeface="Cambria"/>
              </a:rPr>
              <a:t>Πρόγραμμα</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της</a:t>
            </a:r>
            <a:r>
              <a:rPr lang="en-US" sz="3200" b="0" i="0" u="none" strike="noStrike" cap="none" dirty="0">
                <a:solidFill>
                  <a:srgbClr val="003399"/>
                </a:solidFill>
                <a:latin typeface="Cambria"/>
                <a:ea typeface="Cambria"/>
                <a:cs typeface="Cambria"/>
                <a:sym typeface="Cambria"/>
              </a:rPr>
              <a:t> EPSO </a:t>
            </a:r>
            <a:r>
              <a:rPr lang="en-US" sz="3200" b="0" i="0" u="none" strike="noStrike" cap="none" dirty="0" err="1">
                <a:solidFill>
                  <a:srgbClr val="003399"/>
                </a:solidFill>
                <a:latin typeface="Cambria"/>
                <a:ea typeface="Cambria"/>
                <a:cs typeface="Cambria"/>
                <a:sym typeface="Cambria"/>
              </a:rPr>
              <a:t>από</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το</a:t>
            </a:r>
            <a:r>
              <a:rPr lang="en-US" sz="3200" b="0" i="0" u="none" strike="noStrike" cap="none" dirty="0">
                <a:solidFill>
                  <a:srgbClr val="003399"/>
                </a:solidFill>
                <a:latin typeface="Cambria"/>
                <a:ea typeface="Cambria"/>
                <a:cs typeface="Cambria"/>
                <a:sym typeface="Cambria"/>
              </a:rPr>
              <a:t> 2010</a:t>
            </a:r>
          </a:p>
          <a:p>
            <a:pPr marL="342900" marR="0" lvl="0" indent="-342900" algn="l" rtl="0">
              <a:lnSpc>
                <a:spcPct val="100000"/>
              </a:lnSpc>
              <a:spcBef>
                <a:spcPts val="640"/>
              </a:spcBef>
              <a:spcAft>
                <a:spcPts val="0"/>
              </a:spcAft>
              <a:buClr>
                <a:srgbClr val="003399"/>
              </a:buClr>
              <a:buSzPct val="100000"/>
              <a:buFont typeface="Noto Sans Symbols"/>
              <a:buChar char="✓"/>
            </a:pPr>
            <a:r>
              <a:rPr lang="en-US" sz="3200" b="0" i="0" u="none" strike="noStrike" cap="none" dirty="0" err="1">
                <a:solidFill>
                  <a:srgbClr val="003399"/>
                </a:solidFill>
                <a:latin typeface="Cambria"/>
                <a:ea typeface="Cambria"/>
                <a:cs typeface="Cambria"/>
                <a:sym typeface="Cambria"/>
              </a:rPr>
              <a:t>Μοναδική</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ευκαιρία</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ενασχόλησης</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με</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το</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ευρωπαϊκό</a:t>
            </a:r>
            <a:r>
              <a:rPr lang="en-US" sz="3200" b="0" i="0" u="none" strike="noStrike" cap="none" dirty="0">
                <a:solidFill>
                  <a:srgbClr val="003399"/>
                </a:solidFill>
                <a:latin typeface="Cambria"/>
                <a:ea typeface="Cambria"/>
                <a:cs typeface="Cambria"/>
                <a:sym typeface="Cambria"/>
              </a:rPr>
              <a:t> </a:t>
            </a:r>
            <a:r>
              <a:rPr lang="en-US" sz="3200" b="0" i="0" u="none" strike="noStrike" cap="none" dirty="0" err="1">
                <a:solidFill>
                  <a:srgbClr val="003399"/>
                </a:solidFill>
                <a:latin typeface="Cambria"/>
                <a:ea typeface="Cambria"/>
                <a:cs typeface="Cambria"/>
                <a:sym typeface="Cambria"/>
              </a:rPr>
              <a:t>γίγνεσθαι</a:t>
            </a:r>
            <a:r>
              <a:rPr lang="en-US" sz="3200" b="0" i="0" u="none" strike="noStrike" cap="none" dirty="0">
                <a:solidFill>
                  <a:srgbClr val="003399"/>
                </a:solidFill>
                <a:latin typeface="Cambria"/>
                <a:ea typeface="Cambria"/>
                <a:cs typeface="Cambria"/>
                <a:sym typeface="Cambria"/>
              </a:rPr>
              <a:t> </a:t>
            </a:r>
          </a:p>
          <a:p>
            <a:pPr marL="342900" marR="0" lvl="0" indent="-342900" algn="l" rtl="0">
              <a:spcBef>
                <a:spcPts val="640"/>
              </a:spcBef>
              <a:spcAft>
                <a:spcPts val="0"/>
              </a:spcAft>
              <a:buClr>
                <a:srgbClr val="003399"/>
              </a:buClr>
              <a:buSzPct val="100000"/>
              <a:buFont typeface="Arial"/>
              <a:buNone/>
            </a:pPr>
            <a:endParaRPr sz="3200" b="0" i="0" u="none" dirty="0">
              <a:solidFill>
                <a:srgbClr val="003399"/>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p:nvPr/>
        </p:nvPicPr>
        <p:blipFill rotWithShape="1">
          <a:blip r:embed="rId3">
            <a:alphaModFix/>
          </a:blip>
          <a:srcRect/>
          <a:stretch/>
        </p:blipFill>
        <p:spPr>
          <a:xfrm>
            <a:off x="-1027112" y="-315912"/>
            <a:ext cx="13895387" cy="7416800"/>
          </a:xfrm>
          <a:prstGeom prst="rect">
            <a:avLst/>
          </a:prstGeom>
          <a:noFill/>
          <a:ln>
            <a:noFill/>
          </a:ln>
        </p:spPr>
      </p:pic>
      <p:sp>
        <p:nvSpPr>
          <p:cNvPr id="285" name="Shape 285"/>
          <p:cNvSpPr txBox="1">
            <a:spLocks noGrp="1"/>
          </p:cNvSpPr>
          <p:nvPr>
            <p:ph type="title"/>
          </p:nvPr>
        </p:nvSpPr>
        <p:spPr>
          <a:xfrm>
            <a:off x="265112" y="9525"/>
            <a:ext cx="11363325" cy="83661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399FF"/>
              </a:buClr>
              <a:buSzPct val="25000"/>
              <a:buFont typeface="Questrial"/>
              <a:buNone/>
            </a:pP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0C9FFA"/>
                </a:solidFill>
                <a:latin typeface="Questrial"/>
                <a:ea typeface="Questrial"/>
                <a:cs typeface="Questrial"/>
                <a:sym typeface="Questrial"/>
              </a:rPr>
              <a:t>E-tray exercise </a:t>
            </a:r>
            <a:r>
              <a:rPr lang="en-US" sz="6600" b="1" i="0" u="none">
                <a:solidFill>
                  <a:srgbClr val="3399FF"/>
                </a:solidFill>
                <a:latin typeface="Questrial"/>
                <a:ea typeface="Questrial"/>
                <a:cs typeface="Questrial"/>
                <a:sym typeface="Questrial"/>
              </a:rPr>
              <a:t/>
            </a:r>
            <a:br>
              <a:rPr lang="en-US" sz="6600" b="1" i="0" u="none">
                <a:solidFill>
                  <a:srgbClr val="3399FF"/>
                </a:solidFill>
                <a:latin typeface="Questrial"/>
                <a:ea typeface="Questrial"/>
                <a:cs typeface="Questrial"/>
                <a:sym typeface="Questrial"/>
              </a:rPr>
            </a:br>
            <a:r>
              <a:rPr lang="en-US" sz="6600" b="1" i="0" u="none">
                <a:solidFill>
                  <a:srgbClr val="3399FF"/>
                </a:solidFill>
                <a:latin typeface="Questrial"/>
                <a:ea typeface="Questrial"/>
                <a:cs typeface="Questrial"/>
                <a:sym typeface="Questrial"/>
              </a:rPr>
              <a:t>across Europe </a:t>
            </a:r>
          </a:p>
        </p:txBody>
      </p:sp>
      <p:sp>
        <p:nvSpPr>
          <p:cNvPr id="286" name="Shape 286"/>
          <p:cNvSpPr txBox="1"/>
          <p:nvPr/>
        </p:nvSpPr>
        <p:spPr>
          <a:xfrm>
            <a:off x="250825" y="1412875"/>
            <a:ext cx="11017250" cy="2124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6600" b="1" i="0" u="none">
                <a:solidFill>
                  <a:schemeClr val="lt1"/>
                </a:solidFill>
                <a:latin typeface="Questrial"/>
                <a:ea typeface="Questrial"/>
                <a:cs typeface="Questrial"/>
                <a:sym typeface="Questrial"/>
              </a:rPr>
              <a:t>Stage 2 – </a:t>
            </a:r>
          </a:p>
          <a:p>
            <a:pPr marL="0" marR="0" lvl="0" indent="0" algn="l" rtl="0">
              <a:lnSpc>
                <a:spcPct val="100000"/>
              </a:lnSpc>
              <a:spcBef>
                <a:spcPts val="0"/>
              </a:spcBef>
              <a:spcAft>
                <a:spcPts val="0"/>
              </a:spcAft>
              <a:buClr>
                <a:schemeClr val="lt1"/>
              </a:buClr>
              <a:buSzPct val="25000"/>
              <a:buFont typeface="Questrial"/>
              <a:buNone/>
            </a:pPr>
            <a:r>
              <a:rPr lang="en-US" sz="6600" b="1" i="0" u="none">
                <a:solidFill>
                  <a:schemeClr val="lt1"/>
                </a:solidFill>
                <a:latin typeface="Questrial"/>
                <a:ea typeface="Questrial"/>
                <a:cs typeface="Questrial"/>
                <a:sym typeface="Questrial"/>
              </a:rPr>
              <a:t>Intermediary test</a:t>
            </a:r>
          </a:p>
        </p:txBody>
      </p:sp>
      <p:sp>
        <p:nvSpPr>
          <p:cNvPr id="287" name="Shape 287"/>
          <p:cNvSpPr txBox="1"/>
          <p:nvPr/>
        </p:nvSpPr>
        <p:spPr>
          <a:xfrm>
            <a:off x="238125" y="2379661"/>
            <a:ext cx="6553200" cy="2124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6600" b="1" i="0" u="none">
              <a:solidFill>
                <a:schemeClr val="lt1"/>
              </a:solidFill>
              <a:latin typeface="Questrial"/>
              <a:ea typeface="Questrial"/>
              <a:cs typeface="Questrial"/>
              <a:sym typeface="Questrial"/>
            </a:endParaRPr>
          </a:p>
          <a:p>
            <a:pPr marL="0" marR="0" lvl="0" indent="0" algn="l" rtl="0">
              <a:lnSpc>
                <a:spcPct val="100000"/>
              </a:lnSpc>
              <a:spcBef>
                <a:spcPts val="0"/>
              </a:spcBef>
              <a:spcAft>
                <a:spcPts val="0"/>
              </a:spcAft>
              <a:buClr>
                <a:schemeClr val="lt1"/>
              </a:buClr>
              <a:buSzPct val="25000"/>
              <a:buFont typeface="Questrial"/>
              <a:buNone/>
            </a:pPr>
            <a:r>
              <a:rPr lang="en-US" sz="6600" b="1" i="0" u="none">
                <a:solidFill>
                  <a:schemeClr val="lt1"/>
                </a:solidFill>
                <a:latin typeface="Questrial"/>
                <a:ea typeface="Questrial"/>
                <a:cs typeface="Questrial"/>
                <a:sym typeface="Questrial"/>
              </a:rPr>
              <a:t>E-tray exercise</a:t>
            </a:r>
          </a:p>
        </p:txBody>
      </p:sp>
      <p:sp>
        <p:nvSpPr>
          <p:cNvPr id="288" name="Shape 288"/>
          <p:cNvSpPr txBox="1"/>
          <p:nvPr/>
        </p:nvSpPr>
        <p:spPr>
          <a:xfrm>
            <a:off x="230187" y="1395412"/>
            <a:ext cx="8748712" cy="2124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C9FFA"/>
              </a:buClr>
              <a:buSzPct val="25000"/>
              <a:buFont typeface="Questrial"/>
              <a:buNone/>
            </a:pPr>
            <a:r>
              <a:rPr lang="en-US" sz="6600" b="1" i="0" u="none">
                <a:solidFill>
                  <a:srgbClr val="0C9FFA"/>
                </a:solidFill>
                <a:latin typeface="Questrial"/>
                <a:ea typeface="Questrial"/>
                <a:cs typeface="Questrial"/>
                <a:sym typeface="Questrial"/>
              </a:rPr>
              <a:t>Stage 2 – Intermediary test</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59338" y="4535488"/>
            <a:ext cx="3889375" cy="981075"/>
          </a:xfrm>
          <a:prstGeom prst="roundRect">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w="9525" cap="flat" cmpd="sng" algn="ctr">
            <a:solidFill>
              <a:srgbClr val="2D2D8A">
                <a:shade val="95000"/>
                <a:satMod val="105000"/>
              </a:srgbClr>
            </a:solidFill>
            <a:prstDash val="solid"/>
          </a:ln>
          <a:effectLst>
            <a:outerShdw blurRad="40000" dist="23000" dir="5400000" rotWithShape="0">
              <a:srgbClr val="000000">
                <a:alpha val="35000"/>
              </a:srgbClr>
            </a:outerShdw>
          </a:effectLst>
        </p:spPr>
        <p:txBody>
          <a:bodyPr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r>
              <a:rPr lang="nl-NL" altLang="en-US" sz="1600" b="1" smtClean="0">
                <a:solidFill>
                  <a:srgbClr val="FFFFFF"/>
                </a:solidFill>
                <a:latin typeface="Century Gothic" pitchFamily="34" charset="0"/>
                <a:ea typeface="Calibri" pitchFamily="34" charset="0"/>
                <a:cs typeface="Calibri" pitchFamily="34" charset="0"/>
              </a:rPr>
              <a:t>In Language 2 </a:t>
            </a:r>
            <a:br>
              <a:rPr lang="nl-NL" altLang="en-US" sz="1600" b="1" smtClean="0">
                <a:solidFill>
                  <a:srgbClr val="FFFFFF"/>
                </a:solidFill>
                <a:latin typeface="Century Gothic" pitchFamily="34" charset="0"/>
                <a:ea typeface="Calibri" pitchFamily="34" charset="0"/>
                <a:cs typeface="Calibri" pitchFamily="34" charset="0"/>
              </a:rPr>
            </a:br>
            <a:endParaRPr lang="nl-NL" altLang="en-US" sz="1600" b="1" smtClean="0">
              <a:solidFill>
                <a:srgbClr val="FFFFFF"/>
              </a:solidFill>
              <a:latin typeface="Century Gothic" pitchFamily="34" charset="0"/>
              <a:ea typeface="Calibri" pitchFamily="34" charset="0"/>
              <a:cs typeface="Calibri" pitchFamily="34" charset="0"/>
            </a:endParaRPr>
          </a:p>
        </p:txBody>
      </p:sp>
      <p:sp>
        <p:nvSpPr>
          <p:cNvPr id="32771" name="Title 8"/>
          <p:cNvSpPr txBox="1">
            <a:spLocks/>
          </p:cNvSpPr>
          <p:nvPr/>
        </p:nvSpPr>
        <p:spPr bwMode="auto">
          <a:xfrm>
            <a:off x="709613" y="188913"/>
            <a:ext cx="7721600" cy="947737"/>
          </a:xfrm>
          <a:prstGeom prst="rect">
            <a:avLst/>
          </a:prstGeom>
          <a:noFill/>
          <a:ln w="9525">
            <a:noFill/>
            <a:miter lim="800000"/>
            <a:headEnd/>
            <a:tailEnd/>
          </a:ln>
        </p:spPr>
        <p:txBody>
          <a:bodyPr anchor="ctr"/>
          <a:lstStyle/>
          <a:p>
            <a:pPr algn="ctr" eaLnBrk="0" hangingPunct="0"/>
            <a:r>
              <a:rPr lang="fr-BE" altLang="en-US" sz="4400" b="1">
                <a:solidFill>
                  <a:srgbClr val="247AE1"/>
                </a:solidFill>
                <a:latin typeface="Century Gothic" pitchFamily="34" charset="0"/>
                <a:ea typeface="Verdana" pitchFamily="34" charset="0"/>
                <a:cs typeface="Verdana" pitchFamily="34" charset="0"/>
              </a:rPr>
              <a:t>E-tray exercise </a:t>
            </a:r>
            <a:endParaRPr lang="fr-BE" altLang="en-US" sz="4400">
              <a:solidFill>
                <a:srgbClr val="247AE1"/>
              </a:solidFill>
              <a:latin typeface="Century Gothic" pitchFamily="34" charset="0"/>
              <a:ea typeface="Verdana" pitchFamily="34" charset="0"/>
              <a:cs typeface="Verdana" pitchFamily="34" charset="0"/>
            </a:endParaRPr>
          </a:p>
        </p:txBody>
      </p:sp>
      <p:sp>
        <p:nvSpPr>
          <p:cNvPr id="4" name="Rounded Rectangle 3"/>
          <p:cNvSpPr/>
          <p:nvPr/>
        </p:nvSpPr>
        <p:spPr>
          <a:xfrm>
            <a:off x="4859338" y="2060575"/>
            <a:ext cx="3889375" cy="2305050"/>
          </a:xfrm>
          <a:prstGeom prst="roundRect">
            <a:avLst>
              <a:gd name="adj" fmla="val 8825"/>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w="9525" cap="flat" cmpd="sng" algn="ctr">
            <a:solidFill>
              <a:srgbClr val="2D2D8A">
                <a:shade val="95000"/>
                <a:satMod val="105000"/>
              </a:srgbClr>
            </a:solidFill>
            <a:prstDash val="solid"/>
          </a:ln>
          <a:effectLst>
            <a:outerShdw blurRad="40000" dist="23000" dir="5400000" rotWithShape="0">
              <a:srgbClr val="000000">
                <a:alpha val="35000"/>
              </a:srgbClr>
            </a:outerShdw>
          </a:effectLst>
        </p:spPr>
        <p:txBody>
          <a:bodyPr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Myriad Pro" pitchFamily="34" charset="0"/>
              <a:ea typeface="Calibri" pitchFamily="34" charset="0"/>
              <a:cs typeface="Calibri" pitchFamily="34" charset="0"/>
            </a:endParaRPr>
          </a:p>
          <a:p>
            <a:pPr algn="ctr" eaLnBrk="1" hangingPunct="1">
              <a:spcBef>
                <a:spcPct val="0"/>
              </a:spcBef>
              <a:buFontTx/>
              <a:buNone/>
              <a:defRPr/>
            </a:pPr>
            <a:r>
              <a:rPr lang="nl-NL" altLang="en-US" sz="1600" b="1" smtClean="0">
                <a:solidFill>
                  <a:srgbClr val="FFFFFF"/>
                </a:solidFill>
                <a:latin typeface="Century Gothic" pitchFamily="34" charset="0"/>
                <a:ea typeface="Calibri" pitchFamily="34" charset="0"/>
                <a:cs typeface="Calibri" pitchFamily="34" charset="0"/>
              </a:rPr>
              <a:t>15 to 20 questions </a:t>
            </a: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eaLnBrk="1" hangingPunct="1">
              <a:spcBef>
                <a:spcPct val="0"/>
              </a:spcBef>
              <a:buFontTx/>
              <a:buNone/>
              <a:defRPr/>
            </a:pPr>
            <a:r>
              <a:rPr lang="nl-NL" altLang="en-US" sz="1600" b="1" smtClean="0">
                <a:solidFill>
                  <a:srgbClr val="FFFFFF"/>
                </a:solidFill>
                <a:latin typeface="Century Gothic" pitchFamily="34" charset="0"/>
                <a:ea typeface="Calibri" pitchFamily="34" charset="0"/>
                <a:cs typeface="Calibri" pitchFamily="34" charset="0"/>
              </a:rPr>
              <a:t>Assessing:</a:t>
            </a:r>
          </a:p>
          <a:p>
            <a:pPr eaLnBrk="1" hangingPunct="1">
              <a:spcBef>
                <a:spcPct val="0"/>
              </a:spcBef>
              <a:defRPr/>
            </a:pPr>
            <a:r>
              <a:rPr lang="nl-NL" altLang="en-US" sz="1600" b="1" smtClean="0">
                <a:solidFill>
                  <a:srgbClr val="FFFFFF"/>
                </a:solidFill>
                <a:latin typeface="Century Gothic" pitchFamily="34" charset="0"/>
                <a:ea typeface="Calibri" pitchFamily="34" charset="0"/>
                <a:cs typeface="Calibri" pitchFamily="34" charset="0"/>
              </a:rPr>
              <a:t>Analysis and Problem solving</a:t>
            </a:r>
          </a:p>
          <a:p>
            <a:pPr eaLnBrk="1" hangingPunct="1">
              <a:spcBef>
                <a:spcPct val="0"/>
              </a:spcBef>
              <a:defRPr/>
            </a:pPr>
            <a:r>
              <a:rPr lang="nl-NL" altLang="en-US" sz="1600" b="1" smtClean="0">
                <a:solidFill>
                  <a:srgbClr val="FFFFFF"/>
                </a:solidFill>
                <a:latin typeface="Century Gothic" pitchFamily="34" charset="0"/>
                <a:ea typeface="Calibri" pitchFamily="34" charset="0"/>
                <a:cs typeface="Calibri" pitchFamily="34" charset="0"/>
              </a:rPr>
              <a:t>Delivering quality and results</a:t>
            </a:r>
          </a:p>
          <a:p>
            <a:pPr eaLnBrk="1" hangingPunct="1">
              <a:spcBef>
                <a:spcPct val="0"/>
              </a:spcBef>
              <a:defRPr/>
            </a:pPr>
            <a:r>
              <a:rPr lang="nl-NL" altLang="en-US" sz="1600" b="1" smtClean="0">
                <a:solidFill>
                  <a:srgbClr val="FFFFFF"/>
                </a:solidFill>
                <a:latin typeface="Century Gothic" pitchFamily="34" charset="0"/>
                <a:ea typeface="Calibri" pitchFamily="34" charset="0"/>
                <a:cs typeface="Calibri" pitchFamily="34" charset="0"/>
              </a:rPr>
              <a:t>Prioritising and organising</a:t>
            </a:r>
          </a:p>
          <a:p>
            <a:pPr eaLnBrk="1" hangingPunct="1">
              <a:spcBef>
                <a:spcPct val="0"/>
              </a:spcBef>
              <a:defRPr/>
            </a:pPr>
            <a:r>
              <a:rPr lang="nl-NL" altLang="en-US" sz="1600" b="1" smtClean="0">
                <a:solidFill>
                  <a:srgbClr val="FFFFFF"/>
                </a:solidFill>
                <a:latin typeface="Century Gothic" pitchFamily="34" charset="0"/>
                <a:ea typeface="Calibri" pitchFamily="34" charset="0"/>
                <a:cs typeface="Calibri" pitchFamily="34" charset="0"/>
              </a:rPr>
              <a:t>Working with others</a:t>
            </a: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p:txBody>
      </p:sp>
      <p:sp>
        <p:nvSpPr>
          <p:cNvPr id="32773" name="TextBox 1"/>
          <p:cNvSpPr txBox="1">
            <a:spLocks noChangeArrowheads="1"/>
          </p:cNvSpPr>
          <p:nvPr/>
        </p:nvSpPr>
        <p:spPr bwMode="auto">
          <a:xfrm>
            <a:off x="900113" y="1341438"/>
            <a:ext cx="2744787" cy="369887"/>
          </a:xfrm>
          <a:prstGeom prst="rect">
            <a:avLst/>
          </a:prstGeom>
          <a:noFill/>
          <a:ln w="9525">
            <a:noFill/>
            <a:miter lim="800000"/>
            <a:headEnd/>
            <a:tailEnd/>
          </a:ln>
        </p:spPr>
        <p:txBody>
          <a:bodyPr wrap="none">
            <a:spAutoFit/>
          </a:bodyPr>
          <a:lstStyle/>
          <a:p>
            <a:r>
              <a:rPr lang="fr-BE" altLang="en-US" b="1">
                <a:solidFill>
                  <a:srgbClr val="247AE1"/>
                </a:solidFill>
                <a:latin typeface="Century Gothic" pitchFamily="34" charset="0"/>
                <a:cs typeface="Microsoft Uighur" pitchFamily="2" charset="-78"/>
              </a:rPr>
              <a:t>When are you invited? </a:t>
            </a:r>
          </a:p>
        </p:txBody>
      </p:sp>
      <p:sp>
        <p:nvSpPr>
          <p:cNvPr id="32774" name="TextBox 1"/>
          <p:cNvSpPr txBox="1">
            <a:spLocks noChangeArrowheads="1"/>
          </p:cNvSpPr>
          <p:nvPr/>
        </p:nvSpPr>
        <p:spPr bwMode="auto">
          <a:xfrm>
            <a:off x="5859463" y="1341438"/>
            <a:ext cx="1909762" cy="369887"/>
          </a:xfrm>
          <a:prstGeom prst="rect">
            <a:avLst/>
          </a:prstGeom>
          <a:noFill/>
          <a:ln w="9525">
            <a:noFill/>
            <a:miter lim="800000"/>
            <a:headEnd/>
            <a:tailEnd/>
          </a:ln>
        </p:spPr>
        <p:txBody>
          <a:bodyPr wrap="none">
            <a:spAutoFit/>
          </a:bodyPr>
          <a:lstStyle/>
          <a:p>
            <a:r>
              <a:rPr lang="fr-BE" altLang="en-US" b="1">
                <a:solidFill>
                  <a:srgbClr val="247AE1"/>
                </a:solidFill>
                <a:latin typeface="Century Gothic" pitchFamily="34" charset="0"/>
                <a:cs typeface="Arial" charset="0"/>
              </a:rPr>
              <a:t>E-tray exercise </a:t>
            </a:r>
          </a:p>
        </p:txBody>
      </p:sp>
      <p:sp>
        <p:nvSpPr>
          <p:cNvPr id="32775" name="Rectangle 6"/>
          <p:cNvSpPr>
            <a:spLocks noChangeArrowheads="1"/>
          </p:cNvSpPr>
          <p:nvPr/>
        </p:nvSpPr>
        <p:spPr bwMode="auto">
          <a:xfrm>
            <a:off x="900113" y="2060575"/>
            <a:ext cx="3648075" cy="1433513"/>
          </a:xfrm>
          <a:prstGeom prst="rect">
            <a:avLst/>
          </a:prstGeom>
          <a:solidFill>
            <a:srgbClr val="003399"/>
          </a:solidFill>
          <a:ln w="25400" algn="ctr">
            <a:solidFill>
              <a:srgbClr val="003399"/>
            </a:solidFill>
            <a:miter lim="800000"/>
            <a:headEnd/>
            <a:tailEnd/>
          </a:ln>
        </p:spPr>
        <p:txBody>
          <a:bodyPr anchor="ctr"/>
          <a:lstStyle/>
          <a:p>
            <a:pPr algn="ctr"/>
            <a:r>
              <a:rPr lang="nl-NL" altLang="en-US" sz="1400" b="1">
                <a:solidFill>
                  <a:srgbClr val="FFFFFF"/>
                </a:solidFill>
                <a:latin typeface="Century Gothic" pitchFamily="34" charset="0"/>
                <a:ea typeface="Calibri" pitchFamily="34" charset="0"/>
                <a:cs typeface="Calibri" pitchFamily="34" charset="0"/>
              </a:rPr>
              <a:t>If you </a:t>
            </a:r>
            <a:r>
              <a:rPr lang="nl-NL" altLang="en-US" sz="1400" b="1">
                <a:solidFill>
                  <a:srgbClr val="FFFF00"/>
                </a:solidFill>
                <a:latin typeface="Century Gothic" pitchFamily="34" charset="0"/>
                <a:ea typeface="Calibri" pitchFamily="34" charset="0"/>
                <a:cs typeface="Calibri" pitchFamily="34" charset="0"/>
              </a:rPr>
              <a:t>pass all pre-selection </a:t>
            </a:r>
            <a:r>
              <a:rPr lang="nl-NL" altLang="en-US" sz="1400" b="1">
                <a:solidFill>
                  <a:srgbClr val="FFFFFF"/>
                </a:solidFill>
                <a:latin typeface="Century Gothic" pitchFamily="34" charset="0"/>
                <a:ea typeface="Calibri" pitchFamily="34" charset="0"/>
                <a:cs typeface="Calibri" pitchFamily="34" charset="0"/>
              </a:rPr>
              <a:t>tests </a:t>
            </a:r>
            <a:br>
              <a:rPr lang="nl-NL" altLang="en-US" sz="1400" b="1">
                <a:solidFill>
                  <a:srgbClr val="FFFFFF"/>
                </a:solidFill>
                <a:latin typeface="Century Gothic" pitchFamily="34" charset="0"/>
                <a:ea typeface="Calibri" pitchFamily="34" charset="0"/>
                <a:cs typeface="Calibri" pitchFamily="34" charset="0"/>
              </a:rPr>
            </a:br>
            <a:r>
              <a:rPr lang="nl-NL" altLang="en-US" sz="1400" b="1">
                <a:solidFill>
                  <a:srgbClr val="FFFFFF"/>
                </a:solidFill>
                <a:latin typeface="Century Gothic" pitchFamily="34" charset="0"/>
                <a:ea typeface="Calibri" pitchFamily="34" charset="0"/>
                <a:cs typeface="Calibri" pitchFamily="34" charset="0"/>
              </a:rPr>
              <a:t>+ </a:t>
            </a:r>
          </a:p>
          <a:p>
            <a:pPr algn="ctr"/>
            <a:r>
              <a:rPr lang="nl-NL" altLang="en-US" sz="1400" b="1">
                <a:solidFill>
                  <a:srgbClr val="FFFFFF"/>
                </a:solidFill>
                <a:latin typeface="Century Gothic" pitchFamily="34" charset="0"/>
                <a:ea typeface="Calibri" pitchFamily="34" charset="0"/>
                <a:cs typeface="Calibri" pitchFamily="34" charset="0"/>
              </a:rPr>
              <a:t>have one of the highest total scores in:  </a:t>
            </a:r>
            <a:r>
              <a:rPr lang="nl-NL" altLang="en-US" sz="1400" b="1">
                <a:solidFill>
                  <a:srgbClr val="FFFF00"/>
                </a:solidFill>
                <a:latin typeface="Century Gothic" pitchFamily="34" charset="0"/>
                <a:ea typeface="Calibri" pitchFamily="34" charset="0"/>
                <a:cs typeface="Calibri" pitchFamily="34" charset="0"/>
              </a:rPr>
              <a:t>verbal + abstract reasoning  </a:t>
            </a:r>
          </a:p>
          <a:p>
            <a:pPr algn="ctr"/>
            <a:endParaRPr lang="nl-NL" altLang="en-US" sz="1400" b="1">
              <a:solidFill>
                <a:srgbClr val="FFFF00"/>
              </a:solidFill>
              <a:latin typeface="Century Gothic" pitchFamily="34" charset="0"/>
              <a:ea typeface="Calibri" pitchFamily="34" charset="0"/>
              <a:cs typeface="Calibri" pitchFamily="34" charset="0"/>
            </a:endParaRPr>
          </a:p>
        </p:txBody>
      </p:sp>
      <p:sp>
        <p:nvSpPr>
          <p:cNvPr id="8" name="Rectangle 7"/>
          <p:cNvSpPr/>
          <p:nvPr/>
        </p:nvSpPr>
        <p:spPr>
          <a:xfrm>
            <a:off x="896938" y="3716338"/>
            <a:ext cx="3675062" cy="998537"/>
          </a:xfrm>
          <a:prstGeom prst="rect">
            <a:avLst/>
          </a:prstGeom>
          <a:solidFill>
            <a:srgbClr val="003399"/>
          </a:solidFill>
          <a:ln w="25400" cap="flat" cmpd="sng" algn="ctr">
            <a:solidFill>
              <a:srgbClr val="003399"/>
            </a:solidFill>
            <a:prstDash val="solid"/>
          </a:ln>
          <a:effectLst/>
        </p:spPr>
        <p:txBody>
          <a:bodyPr anchor="ctr"/>
          <a:lstStyle/>
          <a:p>
            <a:pPr fontAlgn="auto">
              <a:spcBef>
                <a:spcPts val="0"/>
              </a:spcBef>
              <a:spcAft>
                <a:spcPts val="0"/>
              </a:spcAft>
              <a:defRPr/>
            </a:pPr>
            <a:r>
              <a:rPr lang="fr-BE" sz="1400" b="1" kern="0" dirty="0" err="1">
                <a:solidFill>
                  <a:srgbClr val="FFFFFF"/>
                </a:solidFill>
                <a:latin typeface="Century Gothic" panose="020B0502020202020204" pitchFamily="34" charset="0"/>
              </a:rPr>
              <a:t>Approximately</a:t>
            </a:r>
            <a:r>
              <a:rPr lang="fr-BE" sz="1400" b="1" kern="0" dirty="0">
                <a:solidFill>
                  <a:srgbClr val="FFFFFF"/>
                </a:solidFill>
                <a:latin typeface="Century Gothic" panose="020B0502020202020204" pitchFamily="34" charset="0"/>
              </a:rPr>
              <a:t> 15 times the </a:t>
            </a:r>
            <a:r>
              <a:rPr lang="fr-BE" sz="1400" b="1" kern="0" dirty="0" err="1">
                <a:solidFill>
                  <a:srgbClr val="FFFFFF"/>
                </a:solidFill>
                <a:latin typeface="Century Gothic" panose="020B0502020202020204" pitchFamily="34" charset="0"/>
              </a:rPr>
              <a:t>number</a:t>
            </a:r>
            <a:r>
              <a:rPr lang="fr-BE" sz="1400" b="1" kern="0" dirty="0">
                <a:solidFill>
                  <a:srgbClr val="FFFFFF"/>
                </a:solidFill>
                <a:latin typeface="Century Gothic" panose="020B0502020202020204" pitchFamily="34" charset="0"/>
              </a:rPr>
              <a:t> of </a:t>
            </a:r>
            <a:r>
              <a:rPr lang="fr-BE" sz="1400" b="1" kern="0" dirty="0" err="1">
                <a:solidFill>
                  <a:srgbClr val="FFFFFF"/>
                </a:solidFill>
                <a:latin typeface="Century Gothic" panose="020B0502020202020204" pitchFamily="34" charset="0"/>
              </a:rPr>
              <a:t>succesful</a:t>
            </a:r>
            <a:r>
              <a:rPr lang="fr-BE" sz="1400" b="1" kern="0" dirty="0">
                <a:solidFill>
                  <a:srgbClr val="FFFFFF"/>
                </a:solidFill>
                <a:latin typeface="Century Gothic" panose="020B0502020202020204" pitchFamily="34" charset="0"/>
              </a:rPr>
              <a:t> candidates </a:t>
            </a:r>
            <a:r>
              <a:rPr lang="fr-BE" sz="1400" b="1" kern="0" dirty="0" err="1">
                <a:solidFill>
                  <a:srgbClr val="FFFFFF"/>
                </a:solidFill>
                <a:latin typeface="Century Gothic" panose="020B0502020202020204" pitchFamily="34" charset="0"/>
              </a:rPr>
              <a:t>sought</a:t>
            </a:r>
            <a:r>
              <a:rPr lang="fr-BE" sz="1400" b="1" kern="0" dirty="0">
                <a:solidFill>
                  <a:srgbClr val="FFFFFF"/>
                </a:solidFill>
                <a:latin typeface="Century Gothic" panose="020B0502020202020204" pitchFamily="34" charset="0"/>
              </a:rPr>
              <a:t> </a:t>
            </a:r>
            <a:r>
              <a:rPr lang="fr-BE" sz="1400" b="1" kern="0" dirty="0" err="1">
                <a:solidFill>
                  <a:srgbClr val="FFFFFF"/>
                </a:solidFill>
                <a:latin typeface="Century Gothic" panose="020B0502020202020204" pitchFamily="34" charset="0"/>
              </a:rPr>
              <a:t>will</a:t>
            </a:r>
            <a:r>
              <a:rPr lang="fr-BE" sz="1400" b="1" kern="0" dirty="0">
                <a:solidFill>
                  <a:srgbClr val="FFFFFF"/>
                </a:solidFill>
                <a:latin typeface="Century Gothic" panose="020B0502020202020204" pitchFamily="34" charset="0"/>
              </a:rPr>
              <a:t> </a:t>
            </a:r>
            <a:r>
              <a:rPr lang="fr-BE" sz="1400" b="1" kern="0" dirty="0" err="1">
                <a:solidFill>
                  <a:srgbClr val="FFFFFF"/>
                </a:solidFill>
                <a:latin typeface="Century Gothic" panose="020B0502020202020204" pitchFamily="34" charset="0"/>
              </a:rPr>
              <a:t>be</a:t>
            </a:r>
            <a:r>
              <a:rPr lang="fr-BE" sz="1400" b="1" kern="0" dirty="0">
                <a:solidFill>
                  <a:srgbClr val="FFFFFF"/>
                </a:solidFill>
                <a:latin typeface="Century Gothic" panose="020B0502020202020204" pitchFamily="34" charset="0"/>
              </a:rPr>
              <a:t> </a:t>
            </a:r>
            <a:r>
              <a:rPr lang="fr-BE" sz="1400" b="1" kern="0" dirty="0" err="1">
                <a:solidFill>
                  <a:srgbClr val="FFFFFF"/>
                </a:solidFill>
                <a:latin typeface="Century Gothic" panose="020B0502020202020204" pitchFamily="34" charset="0"/>
              </a:rPr>
              <a:t>invited</a:t>
            </a:r>
            <a:r>
              <a:rPr lang="fr-BE" sz="1400" b="1" kern="0" dirty="0">
                <a:solidFill>
                  <a:srgbClr val="FFFFFF"/>
                </a:solidFill>
                <a:latin typeface="Century Gothic" panose="020B0502020202020204" pitchFamily="34" charset="0"/>
              </a:rPr>
              <a:t> for </a:t>
            </a:r>
            <a:r>
              <a:rPr lang="fr-BE" sz="1400" b="1" kern="0" dirty="0" err="1">
                <a:solidFill>
                  <a:srgbClr val="FFFFFF"/>
                </a:solidFill>
                <a:latin typeface="Century Gothic" panose="020B0502020202020204" pitchFamily="34" charset="0"/>
              </a:rPr>
              <a:t>this</a:t>
            </a:r>
            <a:r>
              <a:rPr lang="fr-BE" sz="1400" b="1" kern="0" dirty="0">
                <a:solidFill>
                  <a:srgbClr val="FFFFFF"/>
                </a:solidFill>
                <a:latin typeface="Century Gothic" panose="020B0502020202020204" pitchFamily="34" charset="0"/>
              </a:rPr>
              <a:t> stage.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1"/>
              </a:buClr>
              <a:buSzPct val="25000"/>
              <a:buFont typeface="Questrial"/>
              <a:buNone/>
            </a:pPr>
            <a:r>
              <a:rPr lang="en-US" sz="3600" b="1" i="0" u="none">
                <a:solidFill>
                  <a:schemeClr val="accent1"/>
                </a:solidFill>
                <a:latin typeface="Questrial"/>
                <a:ea typeface="Questrial"/>
                <a:cs typeface="Questrial"/>
                <a:sym typeface="Questrial"/>
              </a:rPr>
              <a:t>Example E-tray exercise</a:t>
            </a:r>
          </a:p>
        </p:txBody>
      </p:sp>
      <p:pic>
        <p:nvPicPr>
          <p:cNvPr id="294" name="Shape 294"/>
          <p:cNvPicPr preferRelativeResize="0">
            <a:picLocks noGrp="1"/>
          </p:cNvPicPr>
          <p:nvPr>
            <p:ph type="body" idx="1"/>
          </p:nvPr>
        </p:nvPicPr>
        <p:blipFill rotWithShape="1">
          <a:blip r:embed="rId3">
            <a:alphaModFix/>
          </a:blip>
          <a:srcRect l="25235" r="4021" b="3352"/>
          <a:stretch/>
        </p:blipFill>
        <p:spPr>
          <a:xfrm>
            <a:off x="323850" y="1052512"/>
            <a:ext cx="7929561" cy="42449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a:stretch/>
        </p:blipFill>
        <p:spPr>
          <a:xfrm>
            <a:off x="-544512" y="-17461"/>
            <a:ext cx="9786937" cy="6858000"/>
          </a:xfrm>
          <a:prstGeom prst="rect">
            <a:avLst/>
          </a:prstGeom>
          <a:noFill/>
          <a:ln>
            <a:noFill/>
          </a:ln>
        </p:spPr>
      </p:pic>
      <p:sp>
        <p:nvSpPr>
          <p:cNvPr id="300" name="Shape 300"/>
          <p:cNvSpPr txBox="1">
            <a:spLocks noGrp="1"/>
          </p:cNvSpPr>
          <p:nvPr>
            <p:ph type="title"/>
          </p:nvPr>
        </p:nvSpPr>
        <p:spPr>
          <a:xfrm>
            <a:off x="1042987" y="4149725"/>
            <a:ext cx="8297862"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C9FFA"/>
              </a:buClr>
              <a:buSzPct val="25000"/>
              <a:buFont typeface="Questrial"/>
              <a:buNone/>
            </a:pPr>
            <a:r>
              <a:rPr lang="en-US" sz="6600" b="1" i="0" u="none">
                <a:solidFill>
                  <a:srgbClr val="0C9FFA"/>
                </a:solidFill>
                <a:latin typeface="Questrial"/>
                <a:ea typeface="Questrial"/>
                <a:cs typeface="Questrial"/>
                <a:sym typeface="Questrial"/>
              </a:rPr>
              <a:t/>
            </a:r>
            <a:br>
              <a:rPr lang="en-US" sz="6600" b="1" i="0" u="none">
                <a:solidFill>
                  <a:srgbClr val="0C9FFA"/>
                </a:solidFill>
                <a:latin typeface="Questrial"/>
                <a:ea typeface="Questrial"/>
                <a:cs typeface="Questrial"/>
                <a:sym typeface="Questrial"/>
              </a:rPr>
            </a:br>
            <a:r>
              <a:rPr lang="en-US" sz="6600" b="1" i="0" u="none">
                <a:solidFill>
                  <a:schemeClr val="lt1"/>
                </a:solidFill>
                <a:latin typeface="Questrial"/>
                <a:ea typeface="Questrial"/>
                <a:cs typeface="Questrial"/>
                <a:sym typeface="Questrial"/>
              </a:rPr>
              <a:t>Stage 3 –</a:t>
            </a:r>
            <a:br>
              <a:rPr lang="en-US" sz="6600" b="1" i="0" u="none">
                <a:solidFill>
                  <a:schemeClr val="lt1"/>
                </a:solidFill>
                <a:latin typeface="Questrial"/>
                <a:ea typeface="Questrial"/>
                <a:cs typeface="Questrial"/>
                <a:sym typeface="Questrial"/>
              </a:rPr>
            </a:br>
            <a:r>
              <a:rPr lang="en-US" sz="6600" b="1" i="0" u="none">
                <a:solidFill>
                  <a:schemeClr val="lt1"/>
                </a:solidFill>
                <a:latin typeface="Questrial"/>
                <a:ea typeface="Questrial"/>
                <a:cs typeface="Questrial"/>
                <a:sym typeface="Questrial"/>
              </a:rPr>
              <a:t>Assessment Centre </a:t>
            </a:r>
            <a:br>
              <a:rPr lang="en-US" sz="6600" b="1" i="0" u="none">
                <a:solidFill>
                  <a:schemeClr val="lt1"/>
                </a:solidFill>
                <a:latin typeface="Questrial"/>
                <a:ea typeface="Questrial"/>
                <a:cs typeface="Questrial"/>
                <a:sym typeface="Questrial"/>
              </a:rPr>
            </a:br>
            <a:r>
              <a:rPr lang="en-US" sz="6600" b="1" i="0" u="none">
                <a:solidFill>
                  <a:srgbClr val="0C9FFA"/>
                </a:solidFill>
                <a:latin typeface="Questrial"/>
                <a:ea typeface="Questrial"/>
                <a:cs typeface="Questrial"/>
                <a:sym typeface="Questrial"/>
              </a:rPr>
              <a:t>in Brussels </a:t>
            </a:r>
            <a:br>
              <a:rPr lang="en-US" sz="6600" b="1" i="0" u="none">
                <a:solidFill>
                  <a:srgbClr val="0C9FFA"/>
                </a:solidFill>
                <a:latin typeface="Questrial"/>
                <a:ea typeface="Questrial"/>
                <a:cs typeface="Questrial"/>
                <a:sym typeface="Questrial"/>
              </a:rPr>
            </a:br>
            <a:r>
              <a:rPr lang="en-US" sz="2800" b="0" i="0" u="none">
                <a:solidFill>
                  <a:srgbClr val="0C9FFA"/>
                </a:solidFill>
                <a:latin typeface="Questrial"/>
                <a:ea typeface="Questrial"/>
                <a:cs typeface="Questrial"/>
                <a:sym typeface="Questrial"/>
              </a:rPr>
              <a:t>(or Luxembourg)</a:t>
            </a:r>
            <a:br>
              <a:rPr lang="en-US" sz="2800" b="0" i="0" u="none">
                <a:solidFill>
                  <a:srgbClr val="0C9FFA"/>
                </a:solidFill>
                <a:latin typeface="Questrial"/>
                <a:ea typeface="Questrial"/>
                <a:cs typeface="Questrial"/>
                <a:sym typeface="Questrial"/>
              </a:rPr>
            </a:br>
            <a:endParaRPr lang="en-US" sz="2800" b="0" i="0" u="none">
              <a:solidFill>
                <a:srgbClr val="0C9FFA"/>
              </a:solidFill>
              <a:latin typeface="Questrial"/>
              <a:ea typeface="Questrial"/>
              <a:cs typeface="Questrial"/>
              <a:sym typeface="Questrial"/>
            </a:endParaRPr>
          </a:p>
        </p:txBody>
      </p:sp>
      <p:sp>
        <p:nvSpPr>
          <p:cNvPr id="301" name="Shape 301"/>
          <p:cNvSpPr txBox="1"/>
          <p:nvPr/>
        </p:nvSpPr>
        <p:spPr>
          <a:xfrm>
            <a:off x="1025525" y="4221162"/>
            <a:ext cx="7921624"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C9FFA"/>
              </a:buClr>
              <a:buSzPct val="25000"/>
              <a:buFont typeface="Questrial"/>
              <a:buNone/>
            </a:pPr>
            <a:r>
              <a:rPr lang="en-US" sz="6600" b="1" i="0" u="none">
                <a:solidFill>
                  <a:srgbClr val="0C9FFA"/>
                </a:solidFill>
                <a:latin typeface="Questrial"/>
                <a:ea typeface="Questrial"/>
                <a:cs typeface="Questrial"/>
                <a:sym typeface="Questrial"/>
              </a:rPr>
              <a:t>Assessment Centre</a:t>
            </a:r>
          </a:p>
        </p:txBody>
      </p:sp>
      <p:sp>
        <p:nvSpPr>
          <p:cNvPr id="302" name="Shape 302"/>
          <p:cNvSpPr txBox="1"/>
          <p:nvPr/>
        </p:nvSpPr>
        <p:spPr>
          <a:xfrm>
            <a:off x="1012825" y="3213100"/>
            <a:ext cx="5849936"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C9FFA"/>
              </a:buClr>
              <a:buSzPct val="25000"/>
              <a:buFont typeface="Questrial"/>
              <a:buNone/>
            </a:pPr>
            <a:r>
              <a:rPr lang="en-US" sz="6600" b="1" i="0" u="none">
                <a:solidFill>
                  <a:srgbClr val="0C9FFA"/>
                </a:solidFill>
                <a:latin typeface="Questrial"/>
                <a:ea typeface="Questrial"/>
                <a:cs typeface="Questrial"/>
                <a:sym typeface="Questrial"/>
              </a:rPr>
              <a:t>Stage 3 –</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p:cNvSpPr>
            <a:spLocks noGrp="1"/>
          </p:cNvSpPr>
          <p:nvPr>
            <p:ph type="title"/>
          </p:nvPr>
        </p:nvSpPr>
        <p:spPr>
          <a:xfrm>
            <a:off x="468313" y="436563"/>
            <a:ext cx="8189912" cy="947737"/>
          </a:xfrm>
        </p:spPr>
        <p:txBody>
          <a:bodyPr/>
          <a:lstStyle/>
          <a:p>
            <a:r>
              <a:rPr lang="fr-BE" altLang="en-US" smtClean="0">
                <a:latin typeface="Century Gothic" pitchFamily="34" charset="0"/>
                <a:ea typeface="Verdana" pitchFamily="34" charset="0"/>
                <a:cs typeface="Verdana" pitchFamily="34" charset="0"/>
              </a:rPr>
              <a:t> </a:t>
            </a:r>
            <a:br>
              <a:rPr lang="fr-BE" altLang="en-US" smtClean="0">
                <a:latin typeface="Century Gothic" pitchFamily="34" charset="0"/>
                <a:ea typeface="Verdana" pitchFamily="34" charset="0"/>
                <a:cs typeface="Verdana" pitchFamily="34" charset="0"/>
              </a:rPr>
            </a:br>
            <a:r>
              <a:rPr lang="fr-BE" altLang="en-US" b="1" smtClean="0">
                <a:latin typeface="Century Gothic" pitchFamily="34" charset="0"/>
                <a:ea typeface="Verdana" pitchFamily="34" charset="0"/>
                <a:cs typeface="Verdana" pitchFamily="34" charset="0"/>
              </a:rPr>
              <a:t>Assessment Centre </a:t>
            </a:r>
            <a:br>
              <a:rPr lang="fr-BE" altLang="en-US" b="1" smtClean="0">
                <a:latin typeface="Century Gothic" pitchFamily="34" charset="0"/>
                <a:ea typeface="Verdana" pitchFamily="34" charset="0"/>
                <a:cs typeface="Verdana" pitchFamily="34" charset="0"/>
              </a:rPr>
            </a:br>
            <a:r>
              <a:rPr lang="fr-BE" altLang="en-US" smtClean="0">
                <a:latin typeface="Century Gothic" pitchFamily="34" charset="0"/>
                <a:ea typeface="Verdana" pitchFamily="34" charset="0"/>
                <a:cs typeface="Verdana" pitchFamily="34" charset="0"/>
              </a:rPr>
              <a:t>Testing 8 competencies </a:t>
            </a:r>
            <a:r>
              <a:rPr lang="en-US" altLang="en-US" smtClean="0">
                <a:latin typeface="Century Gothic" pitchFamily="34" charset="0"/>
                <a:ea typeface="Verdana" pitchFamily="34" charset="0"/>
                <a:cs typeface="Verdana" pitchFamily="34" charset="0"/>
              </a:rPr>
              <a:t/>
            </a:r>
            <a:br>
              <a:rPr lang="en-US" altLang="en-US" smtClean="0">
                <a:latin typeface="Century Gothic" pitchFamily="34" charset="0"/>
                <a:ea typeface="Verdana" pitchFamily="34" charset="0"/>
                <a:cs typeface="Verdana" pitchFamily="34" charset="0"/>
              </a:rPr>
            </a:br>
            <a:endParaRPr lang="fr-BE" altLang="en-US" smtClean="0">
              <a:latin typeface="Century Gothic" pitchFamily="34" charset="0"/>
              <a:ea typeface="Verdana" pitchFamily="34" charset="0"/>
              <a:cs typeface="Verdana" pitchFamily="34" charset="0"/>
            </a:endParaRPr>
          </a:p>
        </p:txBody>
      </p:sp>
      <p:graphicFrame>
        <p:nvGraphicFramePr>
          <p:cNvPr id="9" name="Diagram 8"/>
          <p:cNvGraphicFramePr/>
          <p:nvPr/>
        </p:nvGraphicFramePr>
        <p:xfrm>
          <a:off x="1259632" y="1584325"/>
          <a:ext cx="691276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8"/>
          <p:cNvSpPr txBox="1">
            <a:spLocks/>
          </p:cNvSpPr>
          <p:nvPr/>
        </p:nvSpPr>
        <p:spPr bwMode="auto">
          <a:xfrm>
            <a:off x="711200" y="115888"/>
            <a:ext cx="7721600" cy="947737"/>
          </a:xfrm>
          <a:prstGeom prst="rect">
            <a:avLst/>
          </a:prstGeom>
          <a:noFill/>
          <a:ln w="9525">
            <a:noFill/>
            <a:miter lim="800000"/>
            <a:headEnd/>
            <a:tailEnd/>
          </a:ln>
        </p:spPr>
        <p:txBody>
          <a:bodyPr anchor="ctr"/>
          <a:lstStyle/>
          <a:p>
            <a:pPr algn="ctr" eaLnBrk="0" hangingPunct="0"/>
            <a:r>
              <a:rPr lang="fr-BE" altLang="en-US" sz="4400">
                <a:solidFill>
                  <a:srgbClr val="247AE1"/>
                </a:solidFill>
                <a:latin typeface="Century Gothic" pitchFamily="34" charset="0"/>
                <a:ea typeface="Verdana" pitchFamily="34" charset="0"/>
                <a:cs typeface="Verdana" pitchFamily="34" charset="0"/>
              </a:rPr>
              <a:t/>
            </a:r>
            <a:br>
              <a:rPr lang="fr-BE" altLang="en-US" sz="4400">
                <a:solidFill>
                  <a:srgbClr val="247AE1"/>
                </a:solidFill>
                <a:latin typeface="Century Gothic" pitchFamily="34" charset="0"/>
                <a:ea typeface="Verdana" pitchFamily="34" charset="0"/>
                <a:cs typeface="Verdana" pitchFamily="34" charset="0"/>
              </a:rPr>
            </a:br>
            <a:r>
              <a:rPr lang="fr-BE" altLang="en-US" sz="4400" b="1">
                <a:solidFill>
                  <a:srgbClr val="247AE1"/>
                </a:solidFill>
                <a:latin typeface="Century Gothic" pitchFamily="34" charset="0"/>
                <a:ea typeface="Verdana" pitchFamily="34" charset="0"/>
                <a:cs typeface="Verdana" pitchFamily="34" charset="0"/>
              </a:rPr>
              <a:t>Assessment Centre</a:t>
            </a:r>
            <a:r>
              <a:rPr lang="fr-BE" altLang="en-US" sz="4400">
                <a:solidFill>
                  <a:srgbClr val="247AE1"/>
                </a:solidFill>
                <a:latin typeface="Century Gothic" pitchFamily="34" charset="0"/>
                <a:ea typeface="Verdana" pitchFamily="34" charset="0"/>
                <a:cs typeface="Verdana" pitchFamily="34" charset="0"/>
              </a:rPr>
              <a:t/>
            </a:r>
            <a:br>
              <a:rPr lang="fr-BE" altLang="en-US" sz="4400">
                <a:solidFill>
                  <a:srgbClr val="247AE1"/>
                </a:solidFill>
                <a:latin typeface="Century Gothic" pitchFamily="34" charset="0"/>
                <a:ea typeface="Verdana" pitchFamily="34" charset="0"/>
                <a:cs typeface="Verdana" pitchFamily="34" charset="0"/>
              </a:rPr>
            </a:br>
            <a:endParaRPr lang="fr-BE" altLang="en-US" sz="4400">
              <a:solidFill>
                <a:srgbClr val="247AE1"/>
              </a:solidFill>
              <a:latin typeface="Century Gothic" pitchFamily="34" charset="0"/>
              <a:ea typeface="Verdana" pitchFamily="34" charset="0"/>
              <a:cs typeface="Verdana" pitchFamily="34" charset="0"/>
            </a:endParaRPr>
          </a:p>
        </p:txBody>
      </p:sp>
      <p:sp>
        <p:nvSpPr>
          <p:cNvPr id="37891" name="TextBox 1"/>
          <p:cNvSpPr txBox="1">
            <a:spLocks noChangeArrowheads="1"/>
          </p:cNvSpPr>
          <p:nvPr/>
        </p:nvSpPr>
        <p:spPr bwMode="auto">
          <a:xfrm>
            <a:off x="941388" y="1196975"/>
            <a:ext cx="2744787" cy="368300"/>
          </a:xfrm>
          <a:prstGeom prst="rect">
            <a:avLst/>
          </a:prstGeom>
          <a:noFill/>
          <a:ln w="9525">
            <a:noFill/>
            <a:miter lim="800000"/>
            <a:headEnd/>
            <a:tailEnd/>
          </a:ln>
        </p:spPr>
        <p:txBody>
          <a:bodyPr wrap="none">
            <a:spAutoFit/>
          </a:bodyPr>
          <a:lstStyle/>
          <a:p>
            <a:r>
              <a:rPr lang="fr-BE" altLang="en-US" b="1">
                <a:solidFill>
                  <a:srgbClr val="247AE1"/>
                </a:solidFill>
                <a:latin typeface="Century Gothic" pitchFamily="34" charset="0"/>
                <a:cs typeface="Arial" charset="0"/>
              </a:rPr>
              <a:t>When are you invited? </a:t>
            </a:r>
          </a:p>
        </p:txBody>
      </p:sp>
      <p:sp>
        <p:nvSpPr>
          <p:cNvPr id="37892" name="TextBox 1"/>
          <p:cNvSpPr txBox="1">
            <a:spLocks noChangeArrowheads="1"/>
          </p:cNvSpPr>
          <p:nvPr/>
        </p:nvSpPr>
        <p:spPr bwMode="auto">
          <a:xfrm>
            <a:off x="5580063" y="1196975"/>
            <a:ext cx="2265362" cy="368300"/>
          </a:xfrm>
          <a:prstGeom prst="rect">
            <a:avLst/>
          </a:prstGeom>
          <a:noFill/>
          <a:ln w="9525">
            <a:noFill/>
            <a:miter lim="800000"/>
            <a:headEnd/>
            <a:tailEnd/>
          </a:ln>
        </p:spPr>
        <p:txBody>
          <a:bodyPr wrap="none">
            <a:spAutoFit/>
          </a:bodyPr>
          <a:lstStyle/>
          <a:p>
            <a:r>
              <a:rPr lang="fr-BE" altLang="en-US" b="1">
                <a:solidFill>
                  <a:srgbClr val="247AE1"/>
                </a:solidFill>
                <a:latin typeface="Century Gothic" pitchFamily="34" charset="0"/>
                <a:cs typeface="Arial" charset="0"/>
              </a:rPr>
              <a:t>Assessment centre</a:t>
            </a:r>
          </a:p>
        </p:txBody>
      </p:sp>
      <p:graphicFrame>
        <p:nvGraphicFramePr>
          <p:cNvPr id="5" name="Diagram 4"/>
          <p:cNvGraphicFramePr/>
          <p:nvPr/>
        </p:nvGraphicFramePr>
        <p:xfrm>
          <a:off x="5004048" y="1844824"/>
          <a:ext cx="3744416" cy="281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87425" y="1895475"/>
            <a:ext cx="3584575" cy="1433513"/>
          </a:xfrm>
          <a:prstGeom prst="rect">
            <a:avLst/>
          </a:prstGeom>
          <a:solidFill>
            <a:srgbClr val="003399"/>
          </a:solidFill>
          <a:ln w="25400" cap="flat" cmpd="sng" algn="ctr">
            <a:solidFill>
              <a:srgbClr val="003399"/>
            </a:solidFill>
            <a:prstDash val="solid"/>
          </a:ln>
          <a:effectLst/>
        </p:spPr>
        <p:txBody>
          <a:bodyPr anchor="ctr"/>
          <a:lstStyle/>
          <a:p>
            <a:pPr fontAlgn="auto">
              <a:spcBef>
                <a:spcPts val="0"/>
              </a:spcBef>
              <a:spcAft>
                <a:spcPts val="0"/>
              </a:spcAft>
              <a:defRPr/>
            </a:pPr>
            <a:r>
              <a:rPr lang="nl-NL" sz="1400" b="1" kern="0" dirty="0" err="1">
                <a:solidFill>
                  <a:srgbClr val="FFFFFF"/>
                </a:solidFill>
                <a:latin typeface="Century Gothic" panose="020B0502020202020204" pitchFamily="34" charset="0"/>
                <a:cs typeface="Calibri" pitchFamily="34" charset="0"/>
              </a:rPr>
              <a:t>If</a:t>
            </a:r>
            <a:r>
              <a:rPr lang="nl-NL" sz="1400" b="1" kern="0" dirty="0">
                <a:solidFill>
                  <a:srgbClr val="FFFFFF"/>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you</a:t>
            </a:r>
            <a:r>
              <a:rPr lang="nl-NL" sz="1400" b="1" kern="0" dirty="0">
                <a:solidFill>
                  <a:srgbClr val="FFFFFF"/>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scored</a:t>
            </a:r>
            <a:r>
              <a:rPr lang="nl-NL" sz="1400" b="1" kern="0" dirty="0">
                <a:solidFill>
                  <a:srgbClr val="FFFFFF"/>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one</a:t>
            </a:r>
            <a:r>
              <a:rPr lang="nl-NL" sz="1400" b="1" kern="0" dirty="0">
                <a:solidFill>
                  <a:srgbClr val="FFFFFF"/>
                </a:solidFill>
                <a:latin typeface="Century Gothic" panose="020B0502020202020204" pitchFamily="34" charset="0"/>
                <a:cs typeface="Calibri" pitchFamily="34" charset="0"/>
              </a:rPr>
              <a:t> of the </a:t>
            </a:r>
            <a:r>
              <a:rPr lang="nl-NL" sz="1400" b="1" kern="0" dirty="0" err="1">
                <a:solidFill>
                  <a:srgbClr val="FFFF00"/>
                </a:solidFill>
                <a:latin typeface="Century Gothic" panose="020B0502020202020204" pitchFamily="34" charset="0"/>
                <a:cs typeface="Calibri" pitchFamily="34" charset="0"/>
              </a:rPr>
              <a:t>highest</a:t>
            </a:r>
            <a:r>
              <a:rPr lang="nl-NL" sz="1400" b="1" kern="0" dirty="0">
                <a:solidFill>
                  <a:srgbClr val="FFFF00"/>
                </a:solidFill>
                <a:latin typeface="Century Gothic" panose="020B0502020202020204" pitchFamily="34" charset="0"/>
                <a:cs typeface="Calibri" pitchFamily="34" charset="0"/>
              </a:rPr>
              <a:t> </a:t>
            </a:r>
            <a:r>
              <a:rPr lang="nl-NL" sz="1400" b="1" kern="0" dirty="0" err="1">
                <a:solidFill>
                  <a:srgbClr val="FFFF00"/>
                </a:solidFill>
                <a:latin typeface="Century Gothic" panose="020B0502020202020204" pitchFamily="34" charset="0"/>
                <a:cs typeface="Calibri" pitchFamily="34" charset="0"/>
              </a:rPr>
              <a:t>total</a:t>
            </a:r>
            <a:r>
              <a:rPr lang="nl-NL" sz="1400" b="1" kern="0" dirty="0">
                <a:solidFill>
                  <a:srgbClr val="FFFF00"/>
                </a:solidFill>
                <a:latin typeface="Century Gothic" panose="020B0502020202020204" pitchFamily="34" charset="0"/>
                <a:cs typeface="Calibri" pitchFamily="34" charset="0"/>
              </a:rPr>
              <a:t> </a:t>
            </a:r>
            <a:r>
              <a:rPr lang="nl-NL" sz="1400" b="1" kern="0" dirty="0" err="1">
                <a:solidFill>
                  <a:srgbClr val="FFFF00"/>
                </a:solidFill>
                <a:latin typeface="Century Gothic" panose="020B0502020202020204" pitchFamily="34" charset="0"/>
                <a:cs typeface="Calibri" pitchFamily="34" charset="0"/>
              </a:rPr>
              <a:t>marks</a:t>
            </a:r>
            <a:r>
              <a:rPr lang="nl-NL" sz="1400" b="1" kern="0" dirty="0">
                <a:solidFill>
                  <a:srgbClr val="FFFF00"/>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for</a:t>
            </a:r>
            <a:r>
              <a:rPr lang="nl-NL" sz="1400" b="1" kern="0" dirty="0">
                <a:solidFill>
                  <a:srgbClr val="FFFFFF"/>
                </a:solidFill>
                <a:latin typeface="Century Gothic" panose="020B0502020202020204" pitchFamily="34" charset="0"/>
                <a:cs typeface="Calibri" pitchFamily="34" charset="0"/>
              </a:rPr>
              <a:t> the e-tray </a:t>
            </a:r>
            <a:r>
              <a:rPr lang="nl-NL" sz="1400" b="1" kern="0" dirty="0" err="1">
                <a:solidFill>
                  <a:srgbClr val="FFFFFF"/>
                </a:solidFill>
                <a:latin typeface="Century Gothic" panose="020B0502020202020204" pitchFamily="34" charset="0"/>
                <a:cs typeface="Calibri" pitchFamily="34" charset="0"/>
              </a:rPr>
              <a:t>exercise</a:t>
            </a:r>
            <a:endParaRPr lang="nl-NL" sz="1400" b="1" kern="0" dirty="0">
              <a:solidFill>
                <a:srgbClr val="FFFFFF"/>
              </a:solidFill>
              <a:latin typeface="Century Gothic" panose="020B0502020202020204" pitchFamily="34" charset="0"/>
              <a:cs typeface="Calibri" pitchFamily="34" charset="0"/>
            </a:endParaRPr>
          </a:p>
          <a:p>
            <a:pPr algn="ctr" fontAlgn="auto">
              <a:spcBef>
                <a:spcPts val="0"/>
              </a:spcBef>
              <a:spcAft>
                <a:spcPts val="0"/>
              </a:spcAft>
              <a:defRPr/>
            </a:pPr>
            <a:r>
              <a:rPr lang="nl-NL" sz="1400" b="1" kern="0" dirty="0">
                <a:solidFill>
                  <a:srgbClr val="FFFF00"/>
                </a:solidFill>
                <a:latin typeface="Century Gothic" panose="020B0502020202020204" pitchFamily="34" charset="0"/>
                <a:cs typeface="Calibri" pitchFamily="34" charset="0"/>
              </a:rPr>
              <a:t>+</a:t>
            </a:r>
          </a:p>
          <a:p>
            <a:pPr fontAlgn="auto">
              <a:spcBef>
                <a:spcPts val="0"/>
              </a:spcBef>
              <a:spcAft>
                <a:spcPts val="0"/>
              </a:spcAft>
              <a:defRPr/>
            </a:pPr>
            <a:r>
              <a:rPr lang="nl-NL" sz="1400" b="1" kern="0" dirty="0" err="1">
                <a:solidFill>
                  <a:srgbClr val="FFFFFF"/>
                </a:solidFill>
                <a:latin typeface="Century Gothic" panose="020B0502020202020204" pitchFamily="34" charset="0"/>
                <a:cs typeface="Calibri" pitchFamily="34" charset="0"/>
              </a:rPr>
              <a:t>You</a:t>
            </a:r>
            <a:r>
              <a:rPr lang="nl-NL" sz="1400" b="1" kern="0" dirty="0">
                <a:solidFill>
                  <a:srgbClr val="FFFFFF"/>
                </a:solidFill>
                <a:latin typeface="Century Gothic" panose="020B0502020202020204" pitchFamily="34" charset="0"/>
                <a:cs typeface="Calibri" pitchFamily="34" charset="0"/>
              </a:rPr>
              <a:t> meet the </a:t>
            </a:r>
            <a:r>
              <a:rPr lang="nl-NL" sz="1400" b="1" kern="0" dirty="0" err="1">
                <a:solidFill>
                  <a:srgbClr val="FFFF00"/>
                </a:solidFill>
                <a:latin typeface="Century Gothic" panose="020B0502020202020204" pitchFamily="34" charset="0"/>
                <a:cs typeface="Calibri" pitchFamily="34" charset="0"/>
              </a:rPr>
              <a:t>eligibility</a:t>
            </a:r>
            <a:r>
              <a:rPr lang="nl-NL" sz="1400" b="1" kern="0" dirty="0">
                <a:solidFill>
                  <a:srgbClr val="FFFF00"/>
                </a:solidFill>
                <a:latin typeface="Century Gothic" panose="020B0502020202020204" pitchFamily="34" charset="0"/>
                <a:cs typeface="Calibri" pitchFamily="34" charset="0"/>
              </a:rPr>
              <a:t> </a:t>
            </a:r>
            <a:r>
              <a:rPr lang="nl-NL" sz="1400" b="1" kern="0" dirty="0" err="1">
                <a:solidFill>
                  <a:srgbClr val="FFFF00"/>
                </a:solidFill>
                <a:latin typeface="Century Gothic" panose="020B0502020202020204" pitchFamily="34" charset="0"/>
                <a:cs typeface="Calibri" pitchFamily="34" charset="0"/>
              </a:rPr>
              <a:t>requirements</a:t>
            </a:r>
            <a:r>
              <a:rPr lang="nl-NL" sz="1400" b="1" kern="0" dirty="0">
                <a:solidFill>
                  <a:srgbClr val="FFFF00"/>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according</a:t>
            </a:r>
            <a:r>
              <a:rPr lang="nl-NL" sz="1400" b="1" kern="0" dirty="0">
                <a:solidFill>
                  <a:srgbClr val="FFFFFF"/>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to</a:t>
            </a:r>
            <a:r>
              <a:rPr lang="nl-NL" sz="1400" b="1" kern="0" dirty="0">
                <a:solidFill>
                  <a:srgbClr val="FFFFFF"/>
                </a:solidFill>
                <a:latin typeface="Century Gothic" panose="020B0502020202020204" pitchFamily="34" charset="0"/>
                <a:cs typeface="Calibri" pitchFamily="34" charset="0"/>
              </a:rPr>
              <a:t> the data in </a:t>
            </a:r>
            <a:r>
              <a:rPr lang="nl-NL" sz="1400" b="1" kern="0" dirty="0" err="1">
                <a:solidFill>
                  <a:srgbClr val="FFFFFF"/>
                </a:solidFill>
                <a:latin typeface="Century Gothic" panose="020B0502020202020204" pitchFamily="34" charset="0"/>
                <a:cs typeface="Calibri" pitchFamily="34" charset="0"/>
              </a:rPr>
              <a:t>your</a:t>
            </a:r>
            <a:r>
              <a:rPr lang="nl-NL" sz="1400" b="1" kern="0" dirty="0">
                <a:solidFill>
                  <a:srgbClr val="FFFFFF"/>
                </a:solidFill>
                <a:latin typeface="Century Gothic" panose="020B0502020202020204" pitchFamily="34" charset="0"/>
                <a:cs typeface="Calibri" pitchFamily="34" charset="0"/>
              </a:rPr>
              <a:t> </a:t>
            </a:r>
            <a:r>
              <a:rPr lang="nl-NL" sz="1400" b="1" kern="0" dirty="0" err="1">
                <a:solidFill>
                  <a:srgbClr val="FFFFFF"/>
                </a:solidFill>
                <a:latin typeface="Century Gothic" panose="020B0502020202020204" pitchFamily="34" charset="0"/>
                <a:cs typeface="Calibri" pitchFamily="34" charset="0"/>
              </a:rPr>
              <a:t>application</a:t>
            </a:r>
            <a:r>
              <a:rPr lang="nl-NL" sz="1400" b="1" kern="0" dirty="0">
                <a:solidFill>
                  <a:srgbClr val="FFFFFF"/>
                </a:solidFill>
                <a:latin typeface="Century Gothic" panose="020B0502020202020204" pitchFamily="34" charset="0"/>
                <a:cs typeface="Calibri" pitchFamily="34" charset="0"/>
              </a:rPr>
              <a:t> file</a:t>
            </a:r>
          </a:p>
        </p:txBody>
      </p:sp>
      <p:sp>
        <p:nvSpPr>
          <p:cNvPr id="7" name="Rectangle 6"/>
          <p:cNvSpPr/>
          <p:nvPr/>
        </p:nvSpPr>
        <p:spPr>
          <a:xfrm>
            <a:off x="971550" y="3479800"/>
            <a:ext cx="3600450" cy="1173163"/>
          </a:xfrm>
          <a:prstGeom prst="rect">
            <a:avLst/>
          </a:prstGeom>
          <a:solidFill>
            <a:srgbClr val="003399"/>
          </a:solidFill>
          <a:ln w="25400" cap="flat" cmpd="sng" algn="ctr">
            <a:solidFill>
              <a:srgbClr val="003399"/>
            </a:solidFill>
            <a:prstDash val="solid"/>
          </a:ln>
          <a:effectLst/>
        </p:spPr>
        <p:txBody>
          <a:bodyPr anchor="ctr"/>
          <a:lstStyle/>
          <a:p>
            <a:pPr fontAlgn="auto">
              <a:spcBef>
                <a:spcPts val="0"/>
              </a:spcBef>
              <a:spcAft>
                <a:spcPts val="0"/>
              </a:spcAft>
              <a:defRPr/>
            </a:pPr>
            <a:r>
              <a:rPr lang="fr-BE" sz="1400" b="1" kern="0" dirty="0" err="1">
                <a:solidFill>
                  <a:srgbClr val="FFFFFF"/>
                </a:solidFill>
                <a:latin typeface="Century Gothic" panose="020B0502020202020204" pitchFamily="34" charset="0"/>
              </a:rPr>
              <a:t>Approximately</a:t>
            </a:r>
            <a:r>
              <a:rPr lang="fr-BE" sz="1400" b="1" kern="0" dirty="0">
                <a:solidFill>
                  <a:srgbClr val="FFFFFF"/>
                </a:solidFill>
                <a:latin typeface="Century Gothic" panose="020B0502020202020204" pitchFamily="34" charset="0"/>
              </a:rPr>
              <a:t> </a:t>
            </a:r>
            <a:r>
              <a:rPr lang="fr-BE" sz="1400" b="1" kern="0" dirty="0">
                <a:solidFill>
                  <a:srgbClr val="FFFF00"/>
                </a:solidFill>
                <a:latin typeface="Century Gothic" panose="020B0502020202020204" pitchFamily="34" charset="0"/>
              </a:rPr>
              <a:t>2 </a:t>
            </a:r>
            <a:r>
              <a:rPr lang="fr-BE" sz="1400" b="1" kern="0" dirty="0">
                <a:solidFill>
                  <a:srgbClr val="FFFFFF"/>
                </a:solidFill>
                <a:latin typeface="Century Gothic" panose="020B0502020202020204" pitchFamily="34" charset="0"/>
              </a:rPr>
              <a:t>times the </a:t>
            </a:r>
            <a:r>
              <a:rPr lang="fr-BE" sz="1400" b="1" kern="0" dirty="0" err="1">
                <a:solidFill>
                  <a:srgbClr val="FFFFFF"/>
                </a:solidFill>
                <a:latin typeface="Century Gothic" panose="020B0502020202020204" pitchFamily="34" charset="0"/>
              </a:rPr>
              <a:t>number</a:t>
            </a:r>
            <a:r>
              <a:rPr lang="fr-BE" sz="1400" b="1" kern="0" dirty="0">
                <a:solidFill>
                  <a:srgbClr val="FFFFFF"/>
                </a:solidFill>
                <a:latin typeface="Century Gothic" panose="020B0502020202020204" pitchFamily="34" charset="0"/>
              </a:rPr>
              <a:t> of </a:t>
            </a:r>
            <a:r>
              <a:rPr lang="fr-BE" sz="1400" b="1" kern="0" dirty="0" err="1">
                <a:solidFill>
                  <a:srgbClr val="FFFFFF"/>
                </a:solidFill>
                <a:latin typeface="Century Gothic" panose="020B0502020202020204" pitchFamily="34" charset="0"/>
              </a:rPr>
              <a:t>succesful</a:t>
            </a:r>
            <a:r>
              <a:rPr lang="fr-BE" sz="1400" b="1" kern="0" dirty="0">
                <a:solidFill>
                  <a:srgbClr val="FFFFFF"/>
                </a:solidFill>
                <a:latin typeface="Century Gothic" panose="020B0502020202020204" pitchFamily="34" charset="0"/>
              </a:rPr>
              <a:t> candidates </a:t>
            </a:r>
            <a:r>
              <a:rPr lang="fr-BE" sz="1400" b="1" kern="0" dirty="0" err="1">
                <a:solidFill>
                  <a:srgbClr val="FFFFFF"/>
                </a:solidFill>
                <a:latin typeface="Century Gothic" panose="020B0502020202020204" pitchFamily="34" charset="0"/>
              </a:rPr>
              <a:t>sought</a:t>
            </a:r>
            <a:r>
              <a:rPr lang="fr-BE" sz="1400" b="1" kern="0" dirty="0">
                <a:solidFill>
                  <a:srgbClr val="FFFFFF"/>
                </a:solidFill>
                <a:latin typeface="Century Gothic" panose="020B0502020202020204" pitchFamily="34" charset="0"/>
              </a:rPr>
              <a:t> </a:t>
            </a:r>
            <a:r>
              <a:rPr lang="fr-BE" sz="1400" b="1" kern="0" dirty="0" err="1">
                <a:solidFill>
                  <a:srgbClr val="FFFFFF"/>
                </a:solidFill>
                <a:latin typeface="Century Gothic" panose="020B0502020202020204" pitchFamily="34" charset="0"/>
              </a:rPr>
              <a:t>will</a:t>
            </a:r>
            <a:r>
              <a:rPr lang="fr-BE" sz="1400" b="1" kern="0" dirty="0">
                <a:solidFill>
                  <a:srgbClr val="FFFFFF"/>
                </a:solidFill>
                <a:latin typeface="Century Gothic" panose="020B0502020202020204" pitchFamily="34" charset="0"/>
              </a:rPr>
              <a:t> </a:t>
            </a:r>
            <a:r>
              <a:rPr lang="fr-BE" sz="1400" b="1" kern="0" dirty="0" err="1">
                <a:solidFill>
                  <a:srgbClr val="FFFFFF"/>
                </a:solidFill>
                <a:latin typeface="Century Gothic" panose="020B0502020202020204" pitchFamily="34" charset="0"/>
              </a:rPr>
              <a:t>be</a:t>
            </a:r>
            <a:r>
              <a:rPr lang="fr-BE" sz="1400" b="1" kern="0" dirty="0">
                <a:solidFill>
                  <a:srgbClr val="FFFFFF"/>
                </a:solidFill>
                <a:latin typeface="Century Gothic" panose="020B0502020202020204" pitchFamily="34" charset="0"/>
              </a:rPr>
              <a:t> </a:t>
            </a:r>
            <a:r>
              <a:rPr lang="fr-BE" sz="1400" b="1" kern="0" dirty="0" err="1">
                <a:solidFill>
                  <a:srgbClr val="FFFFFF"/>
                </a:solidFill>
                <a:latin typeface="Century Gothic" panose="020B0502020202020204" pitchFamily="34" charset="0"/>
              </a:rPr>
              <a:t>invited</a:t>
            </a:r>
            <a:r>
              <a:rPr lang="fr-BE" sz="1400" b="1" kern="0" dirty="0">
                <a:solidFill>
                  <a:srgbClr val="FFFFFF"/>
                </a:solidFill>
                <a:latin typeface="Century Gothic" panose="020B0502020202020204" pitchFamily="34" charset="0"/>
              </a:rPr>
              <a:t> for </a:t>
            </a:r>
            <a:r>
              <a:rPr lang="fr-BE" sz="1400" b="1" kern="0" dirty="0" err="1">
                <a:solidFill>
                  <a:srgbClr val="FFFFFF"/>
                </a:solidFill>
                <a:latin typeface="Century Gothic" panose="020B0502020202020204" pitchFamily="34" charset="0"/>
              </a:rPr>
              <a:t>this</a:t>
            </a:r>
            <a:r>
              <a:rPr lang="fr-BE" sz="1400" b="1" kern="0" dirty="0">
                <a:solidFill>
                  <a:srgbClr val="FFFFFF"/>
                </a:solidFill>
                <a:latin typeface="Century Gothic" panose="020B0502020202020204" pitchFamily="34" charset="0"/>
              </a:rPr>
              <a:t> stage.</a:t>
            </a:r>
          </a:p>
        </p:txBody>
      </p:sp>
      <p:sp>
        <p:nvSpPr>
          <p:cNvPr id="8" name="Rounded Rectangle 7"/>
          <p:cNvSpPr/>
          <p:nvPr/>
        </p:nvSpPr>
        <p:spPr>
          <a:xfrm>
            <a:off x="5003800" y="4724400"/>
            <a:ext cx="3744913" cy="981075"/>
          </a:xfrm>
          <a:prstGeom prst="roundRect">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w="9525" cap="flat" cmpd="sng" algn="ctr">
            <a:solidFill>
              <a:srgbClr val="2D2D8A">
                <a:shade val="95000"/>
                <a:satMod val="105000"/>
              </a:srgbClr>
            </a:solidFill>
            <a:prstDash val="solid"/>
          </a:ln>
          <a:effectLst>
            <a:outerShdw blurRad="40000" dist="23000" dir="5400000" rotWithShape="0">
              <a:srgbClr val="000000">
                <a:alpha val="35000"/>
              </a:srgbClr>
            </a:outerShdw>
          </a:effectLst>
        </p:spPr>
        <p:txBody>
          <a:bodyPr anchor="ctr"/>
          <a:lstStyle>
            <a:lvl1pPr eaLnBrk="0" hangingPunct="0">
              <a:spcBef>
                <a:spcPct val="20000"/>
              </a:spcBef>
              <a:buChar char="•"/>
              <a:defRPr sz="3200">
                <a:solidFill>
                  <a:srgbClr val="003399"/>
                </a:solidFill>
                <a:latin typeface="Arial" charset="0"/>
              </a:defRPr>
            </a:lvl1pPr>
            <a:lvl2pPr marL="742950" indent="-285750" eaLnBrk="0" hangingPunct="0">
              <a:spcBef>
                <a:spcPct val="20000"/>
              </a:spcBef>
              <a:buChar char="–"/>
              <a:defRPr sz="2800">
                <a:solidFill>
                  <a:srgbClr val="003399"/>
                </a:solidFill>
                <a:latin typeface="Arial" charset="0"/>
              </a:defRPr>
            </a:lvl2pPr>
            <a:lvl3pPr marL="1143000" indent="-228600" eaLnBrk="0" hangingPunct="0">
              <a:spcBef>
                <a:spcPct val="20000"/>
              </a:spcBef>
              <a:buChar char="•"/>
              <a:defRPr sz="2400">
                <a:solidFill>
                  <a:srgbClr val="003399"/>
                </a:solidFill>
                <a:latin typeface="Arial" charset="0"/>
              </a:defRPr>
            </a:lvl3pPr>
            <a:lvl4pPr marL="1600200" indent="-228600" eaLnBrk="0" hangingPunct="0">
              <a:spcBef>
                <a:spcPct val="20000"/>
              </a:spcBef>
              <a:buChar char="–"/>
              <a:defRPr sz="2000">
                <a:solidFill>
                  <a:srgbClr val="003399"/>
                </a:solidFill>
                <a:latin typeface="Arial" charset="0"/>
              </a:defRPr>
            </a:lvl4pPr>
            <a:lvl5pPr marL="2057400" indent="-228600" eaLnBrk="0" hangingPunct="0">
              <a:spcBef>
                <a:spcPct val="20000"/>
              </a:spcBef>
              <a:buChar char="»"/>
              <a:defRPr sz="2000">
                <a:solidFill>
                  <a:srgbClr val="003399"/>
                </a:solidFill>
                <a:latin typeface="Arial" charset="0"/>
              </a:defRPr>
            </a:lvl5pPr>
            <a:lvl6pPr marL="2514600" indent="-228600" eaLnBrk="0" fontAlgn="base" hangingPunct="0">
              <a:spcBef>
                <a:spcPct val="20000"/>
              </a:spcBef>
              <a:spcAft>
                <a:spcPct val="0"/>
              </a:spcAft>
              <a:buChar char="»"/>
              <a:defRPr sz="2000">
                <a:solidFill>
                  <a:srgbClr val="003399"/>
                </a:solidFill>
                <a:latin typeface="Arial" charset="0"/>
              </a:defRPr>
            </a:lvl6pPr>
            <a:lvl7pPr marL="2971800" indent="-228600" eaLnBrk="0" fontAlgn="base" hangingPunct="0">
              <a:spcBef>
                <a:spcPct val="20000"/>
              </a:spcBef>
              <a:spcAft>
                <a:spcPct val="0"/>
              </a:spcAft>
              <a:buChar char="»"/>
              <a:defRPr sz="2000">
                <a:solidFill>
                  <a:srgbClr val="003399"/>
                </a:solidFill>
                <a:latin typeface="Arial" charset="0"/>
              </a:defRPr>
            </a:lvl7pPr>
            <a:lvl8pPr marL="3429000" indent="-228600" eaLnBrk="0" fontAlgn="base" hangingPunct="0">
              <a:spcBef>
                <a:spcPct val="20000"/>
              </a:spcBef>
              <a:spcAft>
                <a:spcPct val="0"/>
              </a:spcAft>
              <a:buChar char="»"/>
              <a:defRPr sz="2000">
                <a:solidFill>
                  <a:srgbClr val="003399"/>
                </a:solidFill>
                <a:latin typeface="Arial" charset="0"/>
              </a:defRPr>
            </a:lvl8pPr>
            <a:lvl9pPr marL="3886200" indent="-228600" eaLnBrk="0" fontAlgn="base" hangingPunct="0">
              <a:spcBef>
                <a:spcPct val="20000"/>
              </a:spcBef>
              <a:spcAft>
                <a:spcPct val="0"/>
              </a:spcAft>
              <a:buChar char="»"/>
              <a:defRPr sz="2000">
                <a:solidFill>
                  <a:srgbClr val="003399"/>
                </a:solidFill>
                <a:latin typeface="Arial" charset="0"/>
              </a:defRPr>
            </a:lvl9pPr>
          </a:lstStyle>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r>
              <a:rPr lang="nl-NL" altLang="en-US" sz="1600" b="1" smtClean="0">
                <a:solidFill>
                  <a:srgbClr val="FFFFFF"/>
                </a:solidFill>
                <a:latin typeface="Century Gothic" pitchFamily="34" charset="0"/>
                <a:ea typeface="Calibri" pitchFamily="34" charset="0"/>
                <a:cs typeface="Calibri" pitchFamily="34" charset="0"/>
              </a:rPr>
              <a:t>In Language 2</a:t>
            </a: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a:p>
            <a:pPr algn="ctr" eaLnBrk="1" hangingPunct="1">
              <a:spcBef>
                <a:spcPct val="0"/>
              </a:spcBef>
              <a:buFontTx/>
              <a:buNone/>
              <a:defRPr/>
            </a:pPr>
            <a:endParaRPr lang="nl-NL" altLang="en-US" sz="1600" b="1" smtClean="0">
              <a:solidFill>
                <a:srgbClr val="FFFFFF"/>
              </a:solidFill>
              <a:latin typeface="Century Gothic" pitchFamily="34"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95250"/>
            <a:ext cx="8229600" cy="1143000"/>
          </a:xfrm>
        </p:spPr>
        <p:txBody>
          <a:bodyPr/>
          <a:lstStyle/>
          <a:p>
            <a:r>
              <a:rPr lang="en-US" altLang="en-US" b="1" smtClean="0">
                <a:latin typeface="Century Gothic" pitchFamily="34" charset="0"/>
              </a:rPr>
              <a:t>Successful Candidate</a:t>
            </a:r>
            <a:endParaRPr lang="fr-BE" altLang="en-US" sz="3200" smtClean="0"/>
          </a:p>
        </p:txBody>
      </p:sp>
      <p:graphicFrame>
        <p:nvGraphicFramePr>
          <p:cNvPr id="4" name="Content Placeholder 6"/>
          <p:cNvGraphicFramePr>
            <a:graphicFrameLocks noGrp="1"/>
          </p:cNvGraphicFramePr>
          <p:nvPr>
            <p:ph idx="1"/>
          </p:nvPr>
        </p:nvGraphicFramePr>
        <p:xfrm>
          <a:off x="467544" y="1461502"/>
          <a:ext cx="8136903" cy="3695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Rechte verbindingslijn 20"/>
          <p:cNvCxnSpPr/>
          <p:nvPr/>
        </p:nvCxnSpPr>
        <p:spPr>
          <a:xfrm>
            <a:off x="358775" y="4868863"/>
            <a:ext cx="842645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Rechte verbindingslijn 11"/>
          <p:cNvCxnSpPr/>
          <p:nvPr/>
        </p:nvCxnSpPr>
        <p:spPr>
          <a:xfrm>
            <a:off x="406400" y="1484313"/>
            <a:ext cx="842645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2" name="Group 7"/>
          <p:cNvGrpSpPr>
            <a:grpSpLocks/>
          </p:cNvGrpSpPr>
          <p:nvPr/>
        </p:nvGrpSpPr>
        <p:grpSpPr bwMode="auto">
          <a:xfrm>
            <a:off x="1042988" y="4883150"/>
            <a:ext cx="7489825" cy="752475"/>
            <a:chOff x="1042988" y="4882357"/>
            <a:chExt cx="7489825" cy="752613"/>
          </a:xfrm>
        </p:grpSpPr>
        <p:sp>
          <p:nvSpPr>
            <p:cNvPr id="33799" name="Text Box 7"/>
            <p:cNvSpPr txBox="1">
              <a:spLocks noChangeArrowheads="1"/>
            </p:cNvSpPr>
            <p:nvPr/>
          </p:nvSpPr>
          <p:spPr bwMode="auto">
            <a:xfrm>
              <a:off x="1042988" y="5084763"/>
              <a:ext cx="576262" cy="519112"/>
            </a:xfrm>
            <a:prstGeom prst="rect">
              <a:avLst/>
            </a:prstGeom>
            <a:noFill/>
            <a:ln w="9525">
              <a:noFill/>
              <a:miter lim="800000"/>
              <a:headEnd/>
              <a:tailEnd/>
            </a:ln>
          </p:spPr>
          <p:txBody>
            <a:bodyPr>
              <a:spAutoFit/>
            </a:bodyPr>
            <a:lstStyle/>
            <a:p>
              <a:pPr algn="ctr">
                <a:spcBef>
                  <a:spcPct val="50000"/>
                </a:spcBef>
              </a:pPr>
              <a:r>
                <a:rPr lang="fr-BE" altLang="en-US" sz="2800" b="1">
                  <a:solidFill>
                    <a:srgbClr val="003399"/>
                  </a:solidFill>
                  <a:latin typeface="Century Gothic" pitchFamily="34" charset="0"/>
                </a:rPr>
                <a:t> </a:t>
              </a:r>
              <a:endParaRPr lang="en-GB" altLang="en-US" sz="2800" b="1">
                <a:solidFill>
                  <a:srgbClr val="003399"/>
                </a:solidFill>
                <a:latin typeface="Century Gothic" pitchFamily="34" charset="0"/>
              </a:endParaRPr>
            </a:p>
          </p:txBody>
        </p:sp>
        <p:sp>
          <p:nvSpPr>
            <p:cNvPr id="33800" name="Text Box 7"/>
            <p:cNvSpPr txBox="1">
              <a:spLocks noChangeArrowheads="1"/>
            </p:cNvSpPr>
            <p:nvPr/>
          </p:nvSpPr>
          <p:spPr bwMode="auto">
            <a:xfrm>
              <a:off x="7740352" y="5111750"/>
              <a:ext cx="792461" cy="523220"/>
            </a:xfrm>
            <a:prstGeom prst="rect">
              <a:avLst/>
            </a:prstGeom>
            <a:noFill/>
            <a:ln w="9525">
              <a:noFill/>
              <a:miter lim="800000"/>
              <a:headEnd/>
              <a:tailEnd/>
            </a:ln>
          </p:spPr>
          <p:txBody>
            <a:bodyPr>
              <a:spAutoFit/>
            </a:bodyPr>
            <a:lstStyle/>
            <a:p>
              <a:pPr algn="ctr">
                <a:spcBef>
                  <a:spcPct val="50000"/>
                </a:spcBef>
              </a:pPr>
              <a:endParaRPr lang="en-US" altLang="en-US" sz="2800" b="1">
                <a:solidFill>
                  <a:srgbClr val="003399"/>
                </a:solidFill>
                <a:latin typeface="Century Gothic" pitchFamily="34" charset="0"/>
              </a:endParaRPr>
            </a:p>
          </p:txBody>
        </p:sp>
        <p:sp>
          <p:nvSpPr>
            <p:cNvPr id="33801" name="TextBox 4"/>
            <p:cNvSpPr txBox="1">
              <a:spLocks noChangeArrowheads="1"/>
            </p:cNvSpPr>
            <p:nvPr/>
          </p:nvSpPr>
          <p:spPr bwMode="auto">
            <a:xfrm>
              <a:off x="2603093" y="4882357"/>
              <a:ext cx="3959225" cy="461962"/>
            </a:xfrm>
            <a:prstGeom prst="rect">
              <a:avLst/>
            </a:prstGeom>
            <a:noFill/>
            <a:ln w="9525">
              <a:noFill/>
              <a:miter lim="800000"/>
              <a:headEnd/>
              <a:tailEnd/>
            </a:ln>
          </p:spPr>
          <p:txBody>
            <a:bodyPr>
              <a:spAutoFit/>
            </a:bodyPr>
            <a:lstStyle/>
            <a:p>
              <a:pPr algn="ctr"/>
              <a:endParaRPr lang="en-US" altLang="en-US" sz="2400">
                <a:solidFill>
                  <a:srgbClr val="003399"/>
                </a:solidFill>
                <a:latin typeface="Century Gothic" pitchFamily="34" charset="0"/>
              </a:endParaRPr>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3"/>
          <a:srcRect/>
          <a:stretch>
            <a:fillRect/>
          </a:stretch>
        </p:blipFill>
        <p:spPr bwMode="auto">
          <a:xfrm>
            <a:off x="-684213" y="0"/>
            <a:ext cx="9828213" cy="6870700"/>
          </a:xfrm>
          <a:prstGeom prst="rect">
            <a:avLst/>
          </a:prstGeom>
          <a:noFill/>
          <a:ln w="9525">
            <a:noFill/>
            <a:miter lim="800000"/>
            <a:headEnd/>
            <a:tailEnd/>
          </a:ln>
        </p:spPr>
      </p:pic>
      <p:sp>
        <p:nvSpPr>
          <p:cNvPr id="34819" name="Content Placeholder 2"/>
          <p:cNvSpPr>
            <a:spLocks noGrp="1"/>
          </p:cNvSpPr>
          <p:nvPr>
            <p:ph sz="half" idx="1"/>
          </p:nvPr>
        </p:nvSpPr>
        <p:spPr>
          <a:xfrm>
            <a:off x="1042988" y="4221163"/>
            <a:ext cx="6337300" cy="1368425"/>
          </a:xfrm>
        </p:spPr>
        <p:txBody>
          <a:bodyPr/>
          <a:lstStyle/>
          <a:p>
            <a:pPr marL="0" indent="0">
              <a:buFontTx/>
              <a:buNone/>
            </a:pPr>
            <a:r>
              <a:rPr lang="fr-BE" altLang="en-US" sz="8800" b="1" smtClean="0">
                <a:solidFill>
                  <a:srgbClr val="0C9FFA"/>
                </a:solidFill>
                <a:latin typeface="Century Gothic" pitchFamily="34" charset="0"/>
              </a:rPr>
              <a:t>	 </a:t>
            </a:r>
            <a:r>
              <a:rPr lang="fr-BE" altLang="en-US" sz="8800" b="1" smtClean="0">
                <a:latin typeface="Century Gothic" pitchFamily="34" charset="0"/>
              </a:rPr>
              <a:t>When? </a:t>
            </a:r>
            <a:endParaRPr lang="fr-BE" altLang="en-US" sz="8800" b="1" smtClean="0">
              <a:solidFill>
                <a:srgbClr val="0C9FFA"/>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ltLang="en-US" b="1" dirty="0" err="1" smtClean="0">
                <a:latin typeface="Century Gothic" pitchFamily="34" charset="0"/>
              </a:rPr>
              <a:t>When</a:t>
            </a:r>
            <a:r>
              <a:rPr lang="fr-BE" altLang="en-US" b="1" dirty="0" smtClean="0">
                <a:latin typeface="Century Gothic" pitchFamily="34" charset="0"/>
              </a:rPr>
              <a:t> to </a:t>
            </a:r>
            <a:r>
              <a:rPr lang="fr-BE" altLang="en-US" b="1" dirty="0" err="1" smtClean="0">
                <a:latin typeface="Century Gothic" pitchFamily="34" charset="0"/>
              </a:rPr>
              <a:t>apply</a:t>
            </a:r>
            <a:r>
              <a:rPr lang="fr-BE" altLang="en-US" b="1" dirty="0" smtClean="0">
                <a:latin typeface="Century Gothic" pitchFamily="34" charset="0"/>
              </a:rPr>
              <a:t>?</a:t>
            </a:r>
            <a:endParaRPr lang="de-DE" dirty="0"/>
          </a:p>
        </p:txBody>
      </p:sp>
      <p:sp>
        <p:nvSpPr>
          <p:cNvPr id="10" name="Gebogener Pfeil 9"/>
          <p:cNvSpPr/>
          <p:nvPr/>
        </p:nvSpPr>
        <p:spPr>
          <a:xfrm>
            <a:off x="791005" y="1052736"/>
            <a:ext cx="4861115" cy="4815243"/>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Gebogener Pfeil 10"/>
          <p:cNvSpPr/>
          <p:nvPr/>
        </p:nvSpPr>
        <p:spPr>
          <a:xfrm>
            <a:off x="701563" y="1205493"/>
            <a:ext cx="4861115" cy="4815243"/>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Gebogener Pfeil 11"/>
          <p:cNvSpPr/>
          <p:nvPr/>
        </p:nvSpPr>
        <p:spPr>
          <a:xfrm>
            <a:off x="612120" y="1052736"/>
            <a:ext cx="4861115" cy="4815243"/>
          </a:xfrm>
          <a:prstGeom prst="circularArrow">
            <a:avLst>
              <a:gd name="adj1" fmla="val 5085"/>
              <a:gd name="adj2" fmla="val 327528"/>
              <a:gd name="adj3" fmla="val 15873039"/>
              <a:gd name="adj4" fmla="val 9000000"/>
              <a:gd name="adj5" fmla="val 5932"/>
            </a:avLst>
          </a:pr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Ellipse 13"/>
          <p:cNvSpPr/>
          <p:nvPr/>
        </p:nvSpPr>
        <p:spPr>
          <a:xfrm>
            <a:off x="1208290" y="1688906"/>
            <a:ext cx="3852000" cy="3655029"/>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1"/>
          <p:cNvSpPr txBox="1">
            <a:spLocks noChangeArrowheads="1"/>
          </p:cNvSpPr>
          <p:nvPr/>
        </p:nvSpPr>
        <p:spPr bwMode="auto">
          <a:xfrm>
            <a:off x="5664753" y="2782669"/>
            <a:ext cx="3057375" cy="646331"/>
          </a:xfrm>
          <a:prstGeom prst="rect">
            <a:avLst/>
          </a:prstGeom>
          <a:noFill/>
          <a:ln w="9525">
            <a:noFill/>
            <a:miter lim="800000"/>
            <a:headEnd/>
            <a:tailEnd/>
          </a:ln>
        </p:spPr>
        <p:txBody>
          <a:bodyPr wrap="none">
            <a:spAutoFit/>
          </a:bodyPr>
          <a:lstStyle/>
          <a:p>
            <a:pPr lvl="0" algn="ctr"/>
            <a:r>
              <a:rPr lang="fr-BE" altLang="en-US" b="1" dirty="0" err="1" smtClean="0">
                <a:solidFill>
                  <a:srgbClr val="0070C0"/>
                </a:solidFill>
                <a:latin typeface="Century Gothic" pitchFamily="34" charset="0"/>
                <a:cs typeface="Arial" charset="0"/>
              </a:rPr>
              <a:t>Graduates</a:t>
            </a:r>
            <a:r>
              <a:rPr lang="fr-BE" altLang="en-US" b="1" dirty="0" smtClean="0">
                <a:solidFill>
                  <a:srgbClr val="0070C0"/>
                </a:solidFill>
                <a:latin typeface="Century Gothic" pitchFamily="34" charset="0"/>
                <a:cs typeface="Arial" charset="0"/>
              </a:rPr>
              <a:t> – </a:t>
            </a:r>
            <a:r>
              <a:rPr lang="fr-BE" altLang="en-US" b="1" dirty="0" err="1" smtClean="0">
                <a:solidFill>
                  <a:srgbClr val="0070C0"/>
                </a:solidFill>
                <a:latin typeface="Century Gothic" pitchFamily="34" charset="0"/>
                <a:cs typeface="Arial" charset="0"/>
              </a:rPr>
              <a:t>Generalists</a:t>
            </a:r>
            <a:r>
              <a:rPr lang="fr-BE" altLang="en-US" b="1" dirty="0" smtClean="0">
                <a:solidFill>
                  <a:srgbClr val="0070C0"/>
                </a:solidFill>
                <a:latin typeface="Century Gothic" pitchFamily="34" charset="0"/>
                <a:cs typeface="Arial" charset="0"/>
              </a:rPr>
              <a:t>  </a:t>
            </a:r>
          </a:p>
          <a:p>
            <a:endParaRPr lang="fr-BE" altLang="en-US" b="1" dirty="0" err="1" smtClean="0">
              <a:solidFill>
                <a:srgbClr val="0070C0"/>
              </a:solidFill>
              <a:latin typeface="Century Gothic" pitchFamily="34" charset="0"/>
              <a:cs typeface="Arial" charset="0"/>
            </a:endParaRPr>
          </a:p>
        </p:txBody>
      </p:sp>
      <p:sp>
        <p:nvSpPr>
          <p:cNvPr id="28" name="Rechteck 27"/>
          <p:cNvSpPr/>
          <p:nvPr/>
        </p:nvSpPr>
        <p:spPr>
          <a:xfrm>
            <a:off x="5652120" y="1844824"/>
            <a:ext cx="2880320" cy="738664"/>
          </a:xfrm>
          <a:prstGeom prst="rect">
            <a:avLst/>
          </a:prstGeom>
        </p:spPr>
        <p:txBody>
          <a:bodyPr wrap="square">
            <a:spAutoFit/>
          </a:bodyPr>
          <a:lstStyle/>
          <a:p>
            <a:pPr algn="ctr"/>
            <a:r>
              <a:rPr lang="fr-BE" altLang="en-US" sz="4200" dirty="0" err="1" smtClean="0">
                <a:solidFill>
                  <a:srgbClr val="0070C0"/>
                </a:solidFill>
                <a:latin typeface="Century Gothic" pitchFamily="34" charset="0"/>
                <a:ea typeface="Verdana" pitchFamily="34" charset="0"/>
                <a:cs typeface="Verdana" pitchFamily="34" charset="0"/>
              </a:rPr>
              <a:t>Spring</a:t>
            </a:r>
            <a:endParaRPr lang="de-DE" altLang="en-US" sz="4200" dirty="0" smtClean="0">
              <a:solidFill>
                <a:srgbClr val="0070C0"/>
              </a:solidFill>
              <a:latin typeface="Century Gothic"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ltLang="en-US" b="1" dirty="0" err="1" smtClean="0">
                <a:latin typeface="Century Gothic" pitchFamily="34" charset="0"/>
              </a:rPr>
              <a:t>When</a:t>
            </a:r>
            <a:r>
              <a:rPr lang="fr-BE" altLang="en-US" b="1" dirty="0" smtClean="0">
                <a:latin typeface="Century Gothic" pitchFamily="34" charset="0"/>
              </a:rPr>
              <a:t> to </a:t>
            </a:r>
            <a:r>
              <a:rPr lang="fr-BE" altLang="en-US" b="1" dirty="0" err="1" smtClean="0">
                <a:latin typeface="Century Gothic" pitchFamily="34" charset="0"/>
              </a:rPr>
              <a:t>apply</a:t>
            </a:r>
            <a:r>
              <a:rPr lang="fr-BE" altLang="en-US" b="1" dirty="0" smtClean="0">
                <a:latin typeface="Century Gothic" pitchFamily="34" charset="0"/>
              </a:rPr>
              <a:t>?</a:t>
            </a:r>
            <a:endParaRPr lang="de-DE" dirty="0"/>
          </a:p>
        </p:txBody>
      </p:sp>
      <p:grpSp>
        <p:nvGrpSpPr>
          <p:cNvPr id="3" name="Gruppieren 7"/>
          <p:cNvGrpSpPr/>
          <p:nvPr/>
        </p:nvGrpSpPr>
        <p:grpSpPr>
          <a:xfrm>
            <a:off x="612120" y="1053296"/>
            <a:ext cx="5040000" cy="4968000"/>
            <a:chOff x="2052280" y="1053296"/>
            <a:chExt cx="5040000" cy="5040000"/>
          </a:xfrm>
        </p:grpSpPr>
        <p:grpSp>
          <p:nvGrpSpPr>
            <p:cNvPr id="4" name="Gruppieren 12"/>
            <p:cNvGrpSpPr/>
            <p:nvPr/>
          </p:nvGrpSpPr>
          <p:grpSpPr>
            <a:xfrm>
              <a:off x="2052280" y="1053296"/>
              <a:ext cx="5040000" cy="5040000"/>
              <a:chOff x="2583203" y="1449831"/>
              <a:chExt cx="3977593" cy="3958121"/>
            </a:xfrm>
          </p:grpSpPr>
          <p:sp>
            <p:nvSpPr>
              <p:cNvPr id="10" name="Gebogener Pfeil 9"/>
              <p:cNvSpPr/>
              <p:nvPr/>
            </p:nvSpPr>
            <p:spPr>
              <a:xfrm>
                <a:off x="2724380" y="1449831"/>
                <a:ext cx="3836416" cy="3836416"/>
              </a:xfrm>
              <a:prstGeom prst="circularArrow">
                <a:avLst>
                  <a:gd name="adj1" fmla="val 5085"/>
                  <a:gd name="adj2" fmla="val 327528"/>
                  <a:gd name="adj3" fmla="val 1472472"/>
                  <a:gd name="adj4" fmla="val 16199432"/>
                  <a:gd name="adj5" fmla="val 5932"/>
                </a:avLst>
              </a:pr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Gebogener Pfeil 10"/>
              <p:cNvSpPr/>
              <p:nvPr/>
            </p:nvSpPr>
            <p:spPr>
              <a:xfrm>
                <a:off x="2653792" y="1571536"/>
                <a:ext cx="3836416" cy="3836416"/>
              </a:xfrm>
              <a:prstGeom prst="circularArrow">
                <a:avLst>
                  <a:gd name="adj1" fmla="val 5085"/>
                  <a:gd name="adj2" fmla="val 327528"/>
                  <a:gd name="adj3" fmla="val 8671970"/>
                  <a:gd name="adj4" fmla="val 180050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Gebogener Pfeil 11"/>
              <p:cNvSpPr/>
              <p:nvPr/>
            </p:nvSpPr>
            <p:spPr>
              <a:xfrm>
                <a:off x="2583203" y="1449831"/>
                <a:ext cx="3836416" cy="3836416"/>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4" name="Ellipse 13"/>
            <p:cNvSpPr/>
            <p:nvPr/>
          </p:nvSpPr>
          <p:spPr>
            <a:xfrm>
              <a:off x="2648450" y="1635622"/>
              <a:ext cx="3852000" cy="37800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Rechteck 8"/>
          <p:cNvSpPr/>
          <p:nvPr/>
        </p:nvSpPr>
        <p:spPr>
          <a:xfrm>
            <a:off x="5652000" y="1846800"/>
            <a:ext cx="2880000" cy="738664"/>
          </a:xfrm>
          <a:prstGeom prst="rect">
            <a:avLst/>
          </a:prstGeom>
        </p:spPr>
        <p:txBody>
          <a:bodyPr>
            <a:spAutoFit/>
          </a:bodyPr>
          <a:lstStyle/>
          <a:p>
            <a:pPr lvl="0" algn="ctr"/>
            <a:r>
              <a:rPr lang="fr-BE" altLang="en-US" sz="4200" dirty="0" err="1" smtClean="0">
                <a:solidFill>
                  <a:srgbClr val="0070C0"/>
                </a:solidFill>
                <a:latin typeface="Century Gothic" pitchFamily="34" charset="0"/>
                <a:ea typeface="Verdana" pitchFamily="34" charset="0"/>
                <a:cs typeface="Verdana" pitchFamily="34" charset="0"/>
              </a:rPr>
              <a:t>Summer</a:t>
            </a:r>
            <a:endParaRPr lang="fr-BE" altLang="en-US" sz="4200" dirty="0" smtClean="0">
              <a:solidFill>
                <a:srgbClr val="0070C0"/>
              </a:solidFill>
              <a:latin typeface="Century Gothic" pitchFamily="34" charset="0"/>
              <a:ea typeface="Verdana" pitchFamily="34" charset="0"/>
              <a:cs typeface="Verdana" pitchFamily="34" charset="0"/>
            </a:endParaRPr>
          </a:p>
        </p:txBody>
      </p:sp>
      <p:sp>
        <p:nvSpPr>
          <p:cNvPr id="15" name="Rechteck 14"/>
          <p:cNvSpPr/>
          <p:nvPr/>
        </p:nvSpPr>
        <p:spPr>
          <a:xfrm>
            <a:off x="4837798" y="2732727"/>
            <a:ext cx="4572000" cy="1200329"/>
          </a:xfrm>
          <a:prstGeom prst="rect">
            <a:avLst/>
          </a:prstGeom>
        </p:spPr>
        <p:txBody>
          <a:bodyPr>
            <a:spAutoFit/>
          </a:bodyPr>
          <a:lstStyle/>
          <a:p>
            <a:pPr algn="ctr"/>
            <a:r>
              <a:rPr lang="fr-BE" altLang="en-US" b="1" dirty="0" err="1" smtClean="0">
                <a:solidFill>
                  <a:srgbClr val="0070C0"/>
                </a:solidFill>
                <a:latin typeface="Century Gothic" pitchFamily="34" charset="0"/>
                <a:cs typeface="Arial" charset="0"/>
              </a:rPr>
              <a:t>Linguists</a:t>
            </a:r>
            <a:endParaRPr lang="fr-BE" altLang="en-US" b="1" dirty="0" smtClean="0">
              <a:solidFill>
                <a:srgbClr val="0070C0"/>
              </a:solidFill>
              <a:latin typeface="Century Gothic" pitchFamily="34" charset="0"/>
              <a:cs typeface="Arial" charset="0"/>
            </a:endParaRPr>
          </a:p>
          <a:p>
            <a:pPr algn="ctr"/>
            <a:endParaRPr lang="fr-BE" altLang="en-US" b="1" dirty="0" smtClean="0">
              <a:solidFill>
                <a:srgbClr val="0070C0"/>
              </a:solidFill>
              <a:latin typeface="Century Gothic" pitchFamily="34" charset="0"/>
              <a:cs typeface="Arial" charset="0"/>
            </a:endParaRPr>
          </a:p>
          <a:p>
            <a:pPr lvl="0" algn="ctr"/>
            <a:r>
              <a:rPr lang="fr-BE" altLang="en-US" b="1" dirty="0" smtClean="0">
                <a:solidFill>
                  <a:srgbClr val="0070C0"/>
                </a:solidFill>
                <a:latin typeface="Century Gothic" pitchFamily="34" charset="0"/>
                <a:cs typeface="Arial" charset="0"/>
              </a:rPr>
              <a:t>Translators</a:t>
            </a:r>
          </a:p>
          <a:p>
            <a:pPr lvl="0" algn="ctr"/>
            <a:r>
              <a:rPr lang="fr-BE" altLang="en-US" b="1" dirty="0" err="1" smtClean="0">
                <a:solidFill>
                  <a:srgbClr val="0070C0"/>
                </a:solidFill>
                <a:latin typeface="Century Gothic" pitchFamily="34" charset="0"/>
                <a:cs typeface="Arial" charset="0"/>
              </a:rPr>
              <a:t>Conference</a:t>
            </a:r>
            <a:r>
              <a:rPr lang="fr-BE" altLang="en-US" b="1" dirty="0" smtClean="0">
                <a:solidFill>
                  <a:srgbClr val="0070C0"/>
                </a:solidFill>
                <a:latin typeface="Century Gothic" pitchFamily="34" charset="0"/>
                <a:cs typeface="Arial" charset="0"/>
              </a:rPr>
              <a:t> </a:t>
            </a:r>
            <a:r>
              <a:rPr lang="fr-BE" altLang="en-US" b="1" dirty="0" err="1" smtClean="0">
                <a:solidFill>
                  <a:srgbClr val="0070C0"/>
                </a:solidFill>
                <a:latin typeface="Century Gothic" pitchFamily="34" charset="0"/>
                <a:cs typeface="Arial" charset="0"/>
              </a:rPr>
              <a:t>interpreters</a:t>
            </a:r>
            <a:endParaRPr lang="fr-BE" altLang="en-US" b="1" dirty="0" smtClean="0">
              <a:solidFill>
                <a:srgbClr val="0070C0"/>
              </a:solidFill>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p:nvPr/>
        </p:nvSpPr>
        <p:spPr>
          <a:xfrm>
            <a:off x="0" y="6127750"/>
            <a:ext cx="9144000" cy="685799"/>
          </a:xfrm>
          <a:prstGeom prst="rect">
            <a:avLst/>
          </a:prstGeom>
          <a:gradFill>
            <a:gsLst>
              <a:gs pos="0">
                <a:srgbClr val="064A74"/>
              </a:gs>
              <a:gs pos="100000">
                <a:srgbClr val="0C9FFA"/>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7" name="Shape 137"/>
          <p:cNvSpPr txBox="1"/>
          <p:nvPr/>
        </p:nvSpPr>
        <p:spPr>
          <a:xfrm>
            <a:off x="457200" y="6288087"/>
            <a:ext cx="21335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 name="Shape 138"/>
          <p:cNvSpPr txBox="1"/>
          <p:nvPr/>
        </p:nvSpPr>
        <p:spPr>
          <a:xfrm>
            <a:off x="0" y="6237287"/>
            <a:ext cx="9144000" cy="44132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 name="Shape 139"/>
          <p:cNvSpPr txBox="1"/>
          <p:nvPr/>
        </p:nvSpPr>
        <p:spPr>
          <a:xfrm rot="10800000" flipH="1">
            <a:off x="0" y="6080125"/>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 name="Shape 140"/>
          <p:cNvSpPr txBox="1"/>
          <p:nvPr/>
        </p:nvSpPr>
        <p:spPr>
          <a:xfrm rot="10800000" flipH="1">
            <a:off x="0" y="0"/>
            <a:ext cx="9144000" cy="46036"/>
          </a:xfrm>
          <a:prstGeom prst="rect">
            <a:avLst/>
          </a:prstGeom>
          <a:solidFill>
            <a:srgbClr val="0C9FFA"/>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Shape 141"/>
          <p:cNvSpPr txBox="1"/>
          <p:nvPr/>
        </p:nvSpPr>
        <p:spPr>
          <a:xfrm>
            <a:off x="7451725" y="5427662"/>
            <a:ext cx="1008062" cy="1079499"/>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2" name="Shape 142"/>
          <p:cNvSpPr/>
          <p:nvPr/>
        </p:nvSpPr>
        <p:spPr>
          <a:xfrm>
            <a:off x="7205661" y="5286375"/>
            <a:ext cx="1335086" cy="1408111"/>
          </a:xfrm>
          <a:prstGeom prst="roundRect">
            <a:avLst>
              <a:gd name="adj" fmla="val 16667"/>
            </a:avLst>
          </a:prstGeom>
          <a:solidFill>
            <a:schemeClr val="lt1"/>
          </a:solidFill>
          <a:ln>
            <a:noFill/>
          </a:ln>
        </p:spPr>
        <p:txBody>
          <a:bodyPr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3" name="Shape 143"/>
          <p:cNvPicPr preferRelativeResize="0"/>
          <p:nvPr/>
        </p:nvPicPr>
        <p:blipFill rotWithShape="1">
          <a:blip r:embed="rId3">
            <a:alphaModFix/>
          </a:blip>
          <a:srcRect/>
          <a:stretch/>
        </p:blipFill>
        <p:spPr>
          <a:xfrm>
            <a:off x="7308850" y="5516562"/>
            <a:ext cx="1085850" cy="1085850"/>
          </a:xfrm>
          <a:prstGeom prst="rect">
            <a:avLst/>
          </a:prstGeom>
          <a:noFill/>
          <a:ln>
            <a:noFill/>
          </a:ln>
        </p:spPr>
      </p:pic>
      <p:sp>
        <p:nvSpPr>
          <p:cNvPr id="144" name="Shape 144"/>
          <p:cNvSpPr txBox="1"/>
          <p:nvPr/>
        </p:nvSpPr>
        <p:spPr>
          <a:xfrm>
            <a:off x="973137" y="355600"/>
            <a:ext cx="6911974"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C0"/>
              </a:buClr>
              <a:buSzPct val="25000"/>
              <a:buFont typeface="Cambria"/>
              <a:buNone/>
            </a:pPr>
            <a:r>
              <a:rPr lang="en-US" sz="3200" b="1" i="0" u="none">
                <a:solidFill>
                  <a:srgbClr val="0070C0"/>
                </a:solidFill>
                <a:latin typeface="Cambria"/>
                <a:ea typeface="Cambria"/>
                <a:cs typeface="Cambria"/>
                <a:sym typeface="Cambria"/>
              </a:rPr>
              <a:t>Background</a:t>
            </a:r>
          </a:p>
        </p:txBody>
      </p:sp>
      <p:pic>
        <p:nvPicPr>
          <p:cNvPr id="145" name="Shape 145"/>
          <p:cNvPicPr preferRelativeResize="0"/>
          <p:nvPr/>
        </p:nvPicPr>
        <p:blipFill rotWithShape="1">
          <a:blip r:embed="rId4">
            <a:alphaModFix/>
          </a:blip>
          <a:srcRect/>
          <a:stretch/>
        </p:blipFill>
        <p:spPr>
          <a:xfrm>
            <a:off x="85725" y="939800"/>
            <a:ext cx="7119936" cy="5086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ltLang="en-US" b="1" dirty="0" err="1" smtClean="0">
                <a:latin typeface="Century Gothic" pitchFamily="34" charset="0"/>
              </a:rPr>
              <a:t>When</a:t>
            </a:r>
            <a:r>
              <a:rPr lang="fr-BE" altLang="en-US" b="1" dirty="0" smtClean="0">
                <a:latin typeface="Century Gothic" pitchFamily="34" charset="0"/>
              </a:rPr>
              <a:t> to </a:t>
            </a:r>
            <a:r>
              <a:rPr lang="fr-BE" altLang="en-US" b="1" dirty="0" err="1" smtClean="0">
                <a:latin typeface="Century Gothic" pitchFamily="34" charset="0"/>
              </a:rPr>
              <a:t>apply</a:t>
            </a:r>
            <a:r>
              <a:rPr lang="fr-BE" altLang="en-US" b="1" dirty="0" smtClean="0">
                <a:latin typeface="Century Gothic" pitchFamily="34" charset="0"/>
              </a:rPr>
              <a:t>?</a:t>
            </a:r>
            <a:endParaRPr lang="de-DE" dirty="0"/>
          </a:p>
        </p:txBody>
      </p:sp>
      <p:grpSp>
        <p:nvGrpSpPr>
          <p:cNvPr id="3" name="Gruppieren 7"/>
          <p:cNvGrpSpPr/>
          <p:nvPr/>
        </p:nvGrpSpPr>
        <p:grpSpPr>
          <a:xfrm>
            <a:off x="612120" y="1052736"/>
            <a:ext cx="5040000" cy="4968000"/>
            <a:chOff x="2052280" y="1053296"/>
            <a:chExt cx="5040000" cy="5040000"/>
          </a:xfrm>
        </p:grpSpPr>
        <p:grpSp>
          <p:nvGrpSpPr>
            <p:cNvPr id="4" name="Gruppieren 12"/>
            <p:cNvGrpSpPr/>
            <p:nvPr/>
          </p:nvGrpSpPr>
          <p:grpSpPr>
            <a:xfrm>
              <a:off x="2052280" y="1053296"/>
              <a:ext cx="5040000" cy="5040000"/>
              <a:chOff x="2583203" y="1449831"/>
              <a:chExt cx="3977593" cy="3958121"/>
            </a:xfrm>
          </p:grpSpPr>
          <p:sp>
            <p:nvSpPr>
              <p:cNvPr id="10" name="Gebogener Pfeil 9"/>
              <p:cNvSpPr/>
              <p:nvPr/>
            </p:nvSpPr>
            <p:spPr>
              <a:xfrm>
                <a:off x="2724380" y="1449831"/>
                <a:ext cx="3836416" cy="3836416"/>
              </a:xfrm>
              <a:prstGeom prst="circularArrow">
                <a:avLst>
                  <a:gd name="adj1" fmla="val 5085"/>
                  <a:gd name="adj2" fmla="val 327528"/>
                  <a:gd name="adj3" fmla="val 1472472"/>
                  <a:gd name="adj4" fmla="val 16199432"/>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Gebogener Pfeil 10"/>
              <p:cNvSpPr/>
              <p:nvPr/>
            </p:nvSpPr>
            <p:spPr>
              <a:xfrm>
                <a:off x="2653792" y="1571536"/>
                <a:ext cx="3836416" cy="3836416"/>
              </a:xfrm>
              <a:prstGeom prst="circularArrow">
                <a:avLst>
                  <a:gd name="adj1" fmla="val 5085"/>
                  <a:gd name="adj2" fmla="val 327528"/>
                  <a:gd name="adj3" fmla="val 8671970"/>
                  <a:gd name="adj4" fmla="val 1800502"/>
                  <a:gd name="adj5" fmla="val 5932"/>
                </a:avLst>
              </a:pr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Gebogener Pfeil 11"/>
              <p:cNvSpPr/>
              <p:nvPr/>
            </p:nvSpPr>
            <p:spPr>
              <a:xfrm>
                <a:off x="2583203" y="1449831"/>
                <a:ext cx="3836416" cy="3836416"/>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4" name="Ellipse 13"/>
            <p:cNvSpPr/>
            <p:nvPr/>
          </p:nvSpPr>
          <p:spPr>
            <a:xfrm>
              <a:off x="2648450" y="1651388"/>
              <a:ext cx="3852000" cy="378000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Rechteck 8"/>
          <p:cNvSpPr/>
          <p:nvPr/>
        </p:nvSpPr>
        <p:spPr>
          <a:xfrm>
            <a:off x="4717532" y="2782669"/>
            <a:ext cx="4572000" cy="923330"/>
          </a:xfrm>
          <a:prstGeom prst="rect">
            <a:avLst/>
          </a:prstGeom>
        </p:spPr>
        <p:txBody>
          <a:bodyPr>
            <a:spAutoFit/>
          </a:bodyPr>
          <a:lstStyle/>
          <a:p>
            <a:pPr lvl="0" algn="ctr"/>
            <a:r>
              <a:rPr lang="fr-BE" altLang="en-US" b="1" dirty="0" smtClean="0">
                <a:solidFill>
                  <a:srgbClr val="0070C0"/>
                </a:solidFill>
                <a:latin typeface="Century Gothic" pitchFamily="34" charset="0"/>
                <a:cs typeface="Arial" charset="0"/>
              </a:rPr>
              <a:t>Non- </a:t>
            </a:r>
            <a:r>
              <a:rPr lang="fr-BE" altLang="en-US" b="1" dirty="0" err="1" smtClean="0">
                <a:solidFill>
                  <a:srgbClr val="0070C0"/>
                </a:solidFill>
                <a:latin typeface="Century Gothic" pitchFamily="34" charset="0"/>
                <a:cs typeface="Arial" charset="0"/>
              </a:rPr>
              <a:t>graduates</a:t>
            </a:r>
            <a:endParaRPr lang="fr-BE" altLang="en-US" b="1" dirty="0" smtClean="0">
              <a:solidFill>
                <a:srgbClr val="0070C0"/>
              </a:solidFill>
              <a:latin typeface="Century Gothic" pitchFamily="34" charset="0"/>
              <a:cs typeface="Arial" charset="0"/>
            </a:endParaRPr>
          </a:p>
          <a:p>
            <a:pPr lvl="0" algn="ctr"/>
            <a:r>
              <a:rPr lang="fr-BE" altLang="en-US" b="1" dirty="0" err="1" smtClean="0">
                <a:solidFill>
                  <a:srgbClr val="0070C0"/>
                </a:solidFill>
                <a:latin typeface="Century Gothic" pitchFamily="34" charset="0"/>
                <a:cs typeface="Arial" charset="0"/>
              </a:rPr>
              <a:t>with</a:t>
            </a:r>
            <a:r>
              <a:rPr lang="fr-BE" altLang="en-US" b="1" dirty="0" smtClean="0">
                <a:solidFill>
                  <a:srgbClr val="0070C0"/>
                </a:solidFill>
                <a:latin typeface="Century Gothic" pitchFamily="34" charset="0"/>
                <a:cs typeface="Arial" charset="0"/>
              </a:rPr>
              <a:t> </a:t>
            </a:r>
            <a:r>
              <a:rPr lang="fr-BE" altLang="en-US" b="1" dirty="0" err="1" smtClean="0">
                <a:solidFill>
                  <a:srgbClr val="0070C0"/>
                </a:solidFill>
                <a:latin typeface="Century Gothic" pitchFamily="34" charset="0"/>
                <a:cs typeface="Arial" charset="0"/>
              </a:rPr>
              <a:t>experience</a:t>
            </a:r>
            <a:endParaRPr lang="fr-BE" altLang="en-US" b="1" dirty="0" smtClean="0">
              <a:solidFill>
                <a:srgbClr val="0070C0"/>
              </a:solidFill>
              <a:latin typeface="Century Gothic" pitchFamily="34" charset="0"/>
              <a:cs typeface="Arial" charset="0"/>
            </a:endParaRPr>
          </a:p>
          <a:p>
            <a:pPr lvl="0" algn="ctr"/>
            <a:r>
              <a:rPr lang="fr-BE" altLang="en-US" b="1" dirty="0" smtClean="0">
                <a:solidFill>
                  <a:srgbClr val="0070C0"/>
                </a:solidFill>
                <a:latin typeface="Century Gothic" pitchFamily="34" charset="0"/>
                <a:cs typeface="Arial" charset="0"/>
              </a:rPr>
              <a:t>(Assistants)</a:t>
            </a:r>
          </a:p>
        </p:txBody>
      </p:sp>
      <p:sp>
        <p:nvSpPr>
          <p:cNvPr id="13" name="Rechteck 12"/>
          <p:cNvSpPr/>
          <p:nvPr/>
        </p:nvSpPr>
        <p:spPr>
          <a:xfrm>
            <a:off x="5652000" y="1846800"/>
            <a:ext cx="2694041" cy="738664"/>
          </a:xfrm>
          <a:prstGeom prst="rect">
            <a:avLst/>
          </a:prstGeom>
        </p:spPr>
        <p:txBody>
          <a:bodyPr wrap="square">
            <a:spAutoFit/>
          </a:bodyPr>
          <a:lstStyle/>
          <a:p>
            <a:pPr lvl="0" algn="ctr"/>
            <a:r>
              <a:rPr lang="fr-BE" altLang="en-US" sz="4200" dirty="0" smtClean="0">
                <a:solidFill>
                  <a:srgbClr val="0070C0"/>
                </a:solidFill>
                <a:latin typeface="Century Gothic" pitchFamily="34" charset="0"/>
                <a:ea typeface="Verdana" pitchFamily="34" charset="0"/>
                <a:cs typeface="Verdana" pitchFamily="34" charset="0"/>
              </a:rPr>
              <a:t>Winter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 name="2 - Εικόνα" descr="16508694_10154280294261088_5939225934758547176_n.jpg"/>
          <p:cNvPicPr>
            <a:picLocks noChangeAspect="1"/>
          </p:cNvPicPr>
          <p:nvPr/>
        </p:nvPicPr>
        <p:blipFill>
          <a:blip r:embed="rId2"/>
          <a:stretch>
            <a:fillRect/>
          </a:stretch>
        </p:blipFill>
        <p:spPr>
          <a:xfrm>
            <a:off x="1475656" y="260648"/>
            <a:ext cx="6480720" cy="5562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r>
              <a:rPr lang="nl-NL" altLang="en-US" smtClean="0"/>
              <a:t/>
            </a:r>
            <a:br>
              <a:rPr lang="nl-NL" altLang="en-US" smtClean="0"/>
            </a:br>
            <a:r>
              <a:rPr lang="nl-NL" altLang="en-US" smtClean="0"/>
              <a:t/>
            </a:r>
            <a:br>
              <a:rPr lang="nl-NL" altLang="en-US" smtClean="0"/>
            </a:br>
            <a:r>
              <a:rPr lang="nl-NL" altLang="en-US" smtClean="0"/>
              <a:t/>
            </a:r>
            <a:br>
              <a:rPr lang="nl-NL" altLang="en-US" smtClean="0"/>
            </a:br>
            <a:r>
              <a:rPr lang="nl-NL" altLang="en-US" smtClean="0"/>
              <a:t/>
            </a:r>
            <a:br>
              <a:rPr lang="nl-NL" altLang="en-US" smtClean="0"/>
            </a:br>
            <a:r>
              <a:rPr lang="nl-NL" altLang="en-US" smtClean="0"/>
              <a:t>What about…</a:t>
            </a:r>
            <a:br>
              <a:rPr lang="nl-NL" altLang="en-US" smtClean="0"/>
            </a:br>
            <a:r>
              <a:rPr lang="nl-NL" altLang="en-US" smtClean="0"/>
              <a:t/>
            </a:r>
            <a:br>
              <a:rPr lang="nl-NL" altLang="en-US" smtClean="0"/>
            </a:br>
            <a:r>
              <a:rPr lang="nl-NL" altLang="en-US" smtClean="0"/>
              <a:t>Bulgarian </a:t>
            </a:r>
            <a:br>
              <a:rPr lang="nl-NL" altLang="en-US" smtClean="0"/>
            </a:br>
            <a:r>
              <a:rPr lang="nl-NL" altLang="en-US" smtClean="0"/>
              <a:t>applicants?</a:t>
            </a:r>
          </a:p>
        </p:txBody>
      </p:sp>
      <p:sp>
        <p:nvSpPr>
          <p:cNvPr id="44035" name="Tijdelijke aanduiding voor inhoud 8"/>
          <p:cNvSpPr>
            <a:spLocks noGrp="1"/>
          </p:cNvSpPr>
          <p:nvPr>
            <p:ph idx="1"/>
          </p:nvPr>
        </p:nvSpPr>
        <p:spPr>
          <a:xfrm>
            <a:off x="457200" y="2332038"/>
            <a:ext cx="8229600" cy="4525962"/>
          </a:xfrm>
        </p:spPr>
        <p:txBody>
          <a:bodyPr/>
          <a:lstStyle/>
          <a:p>
            <a:pPr algn="ctr">
              <a:buFontTx/>
              <a:buNone/>
            </a:pPr>
            <a:endParaRPr lang="nl-NL" altLang="en-US" smtClean="0"/>
          </a:p>
          <a:p>
            <a:pPr algn="ctr">
              <a:buFontTx/>
              <a:buNone/>
            </a:pPr>
            <a:endParaRPr lang="nl-NL" altLang="en-US" smtClean="0"/>
          </a:p>
        </p:txBody>
      </p:sp>
      <p:pic>
        <p:nvPicPr>
          <p:cNvPr id="44036" name="Picture 2" descr="http://sophiebrain.files.wordpress.com/2012/01/questions-and-answers-signpost-istock_000007274585xsmall.jpg"/>
          <p:cNvPicPr>
            <a:picLocks noChangeAspect="1" noChangeArrowheads="1"/>
          </p:cNvPicPr>
          <p:nvPr/>
        </p:nvPicPr>
        <p:blipFill>
          <a:blip r:embed="rId3" cstate="print"/>
          <a:srcRect/>
          <a:stretch>
            <a:fillRect/>
          </a:stretch>
        </p:blipFill>
        <p:spPr bwMode="auto">
          <a:xfrm>
            <a:off x="-323850" y="44450"/>
            <a:ext cx="10056813" cy="66738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468313" y="0"/>
            <a:ext cx="8229600" cy="1268413"/>
          </a:xfrm>
        </p:spPr>
        <p:txBody>
          <a:bodyPr/>
          <a:lstStyle/>
          <a:p>
            <a:pPr eaLnBrk="1" hangingPunct="1"/>
            <a:endParaRPr lang="en-GB" altLang="en-US" b="1" dirty="0" smtClean="0">
              <a:latin typeface="Century Gothic" pitchFamily="34" charset="0"/>
            </a:endParaRPr>
          </a:p>
        </p:txBody>
      </p:sp>
      <p:pic>
        <p:nvPicPr>
          <p:cNvPr id="45059" name="Picture 5" descr="EU_Careers_EN"/>
          <p:cNvPicPr>
            <a:picLocks noChangeAspect="1" noChangeArrowheads="1"/>
          </p:cNvPicPr>
          <p:nvPr/>
        </p:nvPicPr>
        <p:blipFill>
          <a:blip r:embed="rId3"/>
          <a:srcRect/>
          <a:stretch>
            <a:fillRect/>
          </a:stretch>
        </p:blipFill>
        <p:spPr bwMode="auto">
          <a:xfrm>
            <a:off x="3336925" y="1268413"/>
            <a:ext cx="2303463" cy="2306637"/>
          </a:xfrm>
          <a:prstGeom prst="rect">
            <a:avLst/>
          </a:prstGeom>
          <a:noFill/>
          <a:ln w="9525">
            <a:noFill/>
            <a:miter lim="800000"/>
            <a:headEnd/>
            <a:tailEnd/>
          </a:ln>
        </p:spPr>
      </p:pic>
      <p:sp>
        <p:nvSpPr>
          <p:cNvPr id="45060" name="Tekstvak 5"/>
          <p:cNvSpPr txBox="1">
            <a:spLocks noChangeArrowheads="1"/>
          </p:cNvSpPr>
          <p:nvPr/>
        </p:nvSpPr>
        <p:spPr bwMode="auto">
          <a:xfrm>
            <a:off x="2365375" y="3732213"/>
            <a:ext cx="4248150" cy="646112"/>
          </a:xfrm>
          <a:prstGeom prst="rect">
            <a:avLst/>
          </a:prstGeom>
          <a:noFill/>
          <a:ln w="9525">
            <a:noFill/>
            <a:miter lim="800000"/>
            <a:headEnd/>
            <a:tailEnd/>
          </a:ln>
        </p:spPr>
        <p:txBody>
          <a:bodyPr>
            <a:spAutoFit/>
          </a:bodyPr>
          <a:lstStyle/>
          <a:p>
            <a:pPr algn="ctr"/>
            <a:r>
              <a:rPr lang="nl-NL" altLang="en-US" sz="3600" b="1">
                <a:solidFill>
                  <a:srgbClr val="0C9FFA"/>
                </a:solidFill>
                <a:latin typeface="Calibri" pitchFamily="34" charset="0"/>
              </a:rPr>
              <a:t>www.eu-careers.eu</a:t>
            </a:r>
            <a:endParaRPr lang="nl-NL" altLang="en-US" sz="3600">
              <a:solidFill>
                <a:srgbClr val="0C9FFA"/>
              </a:solidFill>
            </a:endParaRPr>
          </a:p>
        </p:txBody>
      </p:sp>
      <p:pic>
        <p:nvPicPr>
          <p:cNvPr id="11" name="Picture 10"/>
          <p:cNvPicPr>
            <a:picLocks noChangeAspect="1" noChangeArrowheads="1"/>
          </p:cNvPicPr>
          <p:nvPr/>
        </p:nvPicPr>
        <p:blipFill>
          <a:blip r:embed="rId4"/>
          <a:srcRect/>
          <a:stretch>
            <a:fillRect/>
          </a:stretch>
        </p:blipFill>
        <p:spPr bwMode="auto">
          <a:xfrm>
            <a:off x="2268538" y="4548188"/>
            <a:ext cx="4659312" cy="1041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5631026" y="2207674"/>
            <a:ext cx="3512974" cy="3024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1"/>
          <p:cNvGrpSpPr/>
          <p:nvPr/>
        </p:nvGrpSpPr>
        <p:grpSpPr>
          <a:xfrm>
            <a:off x="306937" y="1952825"/>
            <a:ext cx="5265353" cy="3024000"/>
            <a:chOff x="0" y="1888928"/>
            <a:chExt cx="5472000" cy="3024000"/>
          </a:xfrm>
        </p:grpSpPr>
        <p:sp>
          <p:nvSpPr>
            <p:cNvPr id="7" name="Rechteck 6"/>
            <p:cNvSpPr/>
            <p:nvPr/>
          </p:nvSpPr>
          <p:spPr>
            <a:xfrm>
              <a:off x="0" y="1888928"/>
              <a:ext cx="5472000" cy="3024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kstvak 5"/>
            <p:cNvSpPr txBox="1">
              <a:spLocks noChangeArrowheads="1"/>
            </p:cNvSpPr>
            <p:nvPr/>
          </p:nvSpPr>
          <p:spPr bwMode="auto">
            <a:xfrm>
              <a:off x="493013" y="2356991"/>
              <a:ext cx="4978822" cy="2113399"/>
            </a:xfrm>
            <a:prstGeom prst="rect">
              <a:avLst/>
            </a:prstGeom>
            <a:noFill/>
            <a:ln w="9525">
              <a:noFill/>
              <a:miter lim="800000"/>
              <a:headEnd/>
              <a:tailEnd/>
            </a:ln>
          </p:spPr>
          <p:txBody>
            <a:bodyPr wrap="square">
              <a:spAutoFit/>
            </a:bodyPr>
            <a:lstStyle/>
            <a:p>
              <a:r>
                <a:rPr lang="en-US" altLang="en-US" sz="1600" b="1" u="sng" dirty="0" err="1" smtClean="0">
                  <a:solidFill>
                    <a:srgbClr val="0070C0"/>
                  </a:solidFill>
                  <a:latin typeface="Century Gothic" pitchFamily="34" charset="0"/>
                  <a:cs typeface="Arial" charset="0"/>
                </a:rPr>
                <a:t>Lamprini</a:t>
              </a:r>
              <a:r>
                <a:rPr lang="en-US" altLang="en-US" sz="1600" b="1" u="sng" dirty="0" smtClean="0">
                  <a:solidFill>
                    <a:srgbClr val="0070C0"/>
                  </a:solidFill>
                  <a:latin typeface="Century Gothic" pitchFamily="34" charset="0"/>
                  <a:cs typeface="Arial" charset="0"/>
                </a:rPr>
                <a:t> </a:t>
              </a:r>
              <a:r>
                <a:rPr lang="en-US" altLang="en-US" sz="1600" b="1" u="sng" dirty="0" err="1" smtClean="0">
                  <a:solidFill>
                    <a:srgbClr val="0070C0"/>
                  </a:solidFill>
                  <a:latin typeface="Century Gothic" pitchFamily="34" charset="0"/>
                  <a:cs typeface="Arial" charset="0"/>
                </a:rPr>
                <a:t>Koletsi</a:t>
              </a:r>
              <a:endParaRPr lang="nl-NL" altLang="en-US" sz="1600" b="1" u="sng" dirty="0" smtClean="0">
                <a:solidFill>
                  <a:srgbClr val="0070C0"/>
                </a:solidFill>
                <a:latin typeface="Century Gothic" pitchFamily="34" charset="0"/>
                <a:cs typeface="Arial" charset="0"/>
              </a:endParaRPr>
            </a:p>
            <a:p>
              <a:r>
                <a:rPr lang="nl-NL" altLang="en-US" b="1" dirty="0" smtClean="0">
                  <a:solidFill>
                    <a:srgbClr val="0070C0"/>
                  </a:solidFill>
                  <a:latin typeface="Century Gothic" pitchFamily="34" charset="0"/>
                  <a:cs typeface="Arial" charset="0"/>
                </a:rPr>
                <a:t>EU Careers Student Ambassador Thessaloniki</a:t>
              </a:r>
            </a:p>
            <a:p>
              <a:r>
                <a:rPr lang="nl-NL" altLang="en-US" b="1" dirty="0" smtClean="0">
                  <a:solidFill>
                    <a:srgbClr val="0070C0"/>
                  </a:solidFill>
                  <a:latin typeface="Century Gothic" pitchFamily="34" charset="0"/>
                  <a:cs typeface="Arial" charset="0"/>
                  <a:hlinkClick r:id="rId4"/>
                </a:rPr>
                <a:t>eucareers.auth@gmail.com</a:t>
              </a:r>
              <a:endParaRPr lang="nl-NL" altLang="en-US" b="1" dirty="0" smtClean="0">
                <a:solidFill>
                  <a:srgbClr val="0070C0"/>
                </a:solidFill>
                <a:latin typeface="Century Gothic" pitchFamily="34" charset="0"/>
                <a:cs typeface="Arial" charset="0"/>
              </a:endParaRPr>
            </a:p>
            <a:p>
              <a:r>
                <a:rPr lang="nl-NL" altLang="en-US" b="1" dirty="0" smtClean="0">
                  <a:solidFill>
                    <a:srgbClr val="0070C0"/>
                  </a:solidFill>
                  <a:latin typeface="Century Gothic" pitchFamily="34" charset="0"/>
                  <a:cs typeface="Arial" charset="0"/>
                </a:rPr>
                <a:t> </a:t>
              </a:r>
            </a:p>
            <a:p>
              <a:pPr>
                <a:spcBef>
                  <a:spcPts val="100"/>
                </a:spcBef>
                <a:spcAft>
                  <a:spcPts val="100"/>
                </a:spcAft>
              </a:pPr>
              <a:r>
                <a:rPr lang="nl-NL" altLang="en-US" b="1" dirty="0" smtClean="0">
                  <a:solidFill>
                    <a:srgbClr val="0070C0"/>
                  </a:solidFill>
                  <a:latin typeface="Century Gothic" pitchFamily="34" charset="0"/>
                  <a:cs typeface="Arial" charset="0"/>
                </a:rPr>
                <a:t>Facebook: </a:t>
              </a:r>
              <a:r>
                <a:rPr lang="nl-NL" altLang="en-US" b="1" dirty="0" smtClean="0">
                  <a:solidFill>
                    <a:srgbClr val="0070C0"/>
                  </a:solidFill>
                  <a:latin typeface="Century Gothic" pitchFamily="34" charset="0"/>
                  <a:cs typeface="Arial" charset="0"/>
                  <a:hlinkClick r:id="rId5"/>
                </a:rPr>
                <a:t>www.facebook.com/eucareersauth</a:t>
              </a:r>
              <a:endParaRPr lang="nl-NL" altLang="en-US" b="1" dirty="0" smtClean="0">
                <a:solidFill>
                  <a:srgbClr val="0070C0"/>
                </a:solidFill>
                <a:latin typeface="Century Gothic" pitchFamily="34" charset="0"/>
                <a:cs typeface="Arial" charset="0"/>
              </a:endParaRPr>
            </a:p>
            <a:p>
              <a:pPr>
                <a:spcBef>
                  <a:spcPts val="100"/>
                </a:spcBef>
                <a:spcAft>
                  <a:spcPts val="100"/>
                </a:spcAft>
              </a:pPr>
              <a:r>
                <a:rPr lang="nl-NL" altLang="en-US" b="1" dirty="0" smtClean="0">
                  <a:solidFill>
                    <a:srgbClr val="0070C0"/>
                  </a:solidFill>
                  <a:latin typeface="Century Gothic" pitchFamily="34" charset="0"/>
                  <a:cs typeface="Arial" charset="0"/>
                </a:rPr>
                <a:t>Instagram: </a:t>
              </a:r>
              <a:r>
                <a:rPr lang="nl-NL" altLang="en-US" b="1" dirty="0" smtClean="0">
                  <a:solidFill>
                    <a:srgbClr val="0070C0"/>
                  </a:solidFill>
                  <a:latin typeface="Century Gothic" pitchFamily="34" charset="0"/>
                  <a:cs typeface="Arial" charset="0"/>
                </a:rPr>
                <a:t>eucareers.auth</a:t>
              </a:r>
            </a:p>
            <a:p>
              <a:endParaRPr lang="nl-NL" altLang="en-US" b="1" dirty="0" smtClean="0">
                <a:solidFill>
                  <a:srgbClr val="0070C0"/>
                </a:solidFill>
                <a:latin typeface="Century Gothic" pitchFamily="34" charset="0"/>
                <a:cs typeface="Arial" charset="0"/>
              </a:endParaRPr>
            </a:p>
            <a:p>
              <a:r>
                <a:rPr lang="nl-NL" altLang="en-US" b="1" dirty="0" smtClean="0">
                  <a:solidFill>
                    <a:srgbClr val="0070C0"/>
                  </a:solidFill>
                  <a:latin typeface="Century Gothic" pitchFamily="34" charset="0"/>
                  <a:cs typeface="Arial" charset="0"/>
                </a:rPr>
                <a:t>Further Information: </a:t>
              </a:r>
              <a:r>
                <a:rPr lang="nl-NL" altLang="en-US" b="1" dirty="0" smtClean="0">
                  <a:solidFill>
                    <a:srgbClr val="0070C0"/>
                  </a:solidFill>
                  <a:latin typeface="Century Gothic" pitchFamily="34" charset="0"/>
                  <a:cs typeface="Arial" charset="0"/>
                  <a:hlinkClick r:id="rId6"/>
                </a:rPr>
                <a:t>www.eu-careers.eu</a:t>
              </a:r>
              <a:endParaRPr lang="nl-NL" altLang="en-US" b="1" dirty="0" smtClean="0">
                <a:solidFill>
                  <a:srgbClr val="0070C0"/>
                </a:solidFill>
                <a:latin typeface="Century Gothic" pitchFamily="34" charset="0"/>
                <a:cs typeface="Arial" charset="0"/>
              </a:endParaRPr>
            </a:p>
            <a:p>
              <a:endParaRPr lang="nl-NL" altLang="en-US" b="1" dirty="0" smtClean="0">
                <a:solidFill>
                  <a:srgbClr val="0070C0"/>
                </a:solidFill>
                <a:latin typeface="Century Gothic" pitchFamily="34" charset="0"/>
                <a:cs typeface="Arial" charset="0"/>
              </a:endParaRPr>
            </a:p>
          </p:txBody>
        </p:sp>
      </p:grpSp>
      <p:sp>
        <p:nvSpPr>
          <p:cNvPr id="9" name="Rechteck 8"/>
          <p:cNvSpPr/>
          <p:nvPr/>
        </p:nvSpPr>
        <p:spPr>
          <a:xfrm>
            <a:off x="539552" y="980728"/>
            <a:ext cx="7992888" cy="769441"/>
          </a:xfrm>
          <a:prstGeom prst="rect">
            <a:avLst/>
          </a:prstGeom>
        </p:spPr>
        <p:txBody>
          <a:bodyPr wrap="square">
            <a:spAutoFit/>
          </a:bodyPr>
          <a:lstStyle/>
          <a:p>
            <a:pPr algn="ctr"/>
            <a:r>
              <a:rPr lang="en-GB" altLang="en-US" sz="4400" dirty="0" smtClean="0">
                <a:solidFill>
                  <a:srgbClr val="0070C0"/>
                </a:solidFill>
                <a:latin typeface="Century Gothic" pitchFamily="34" charset="0"/>
                <a:ea typeface="Verdana" pitchFamily="34" charset="0"/>
                <a:cs typeface="Verdana" pitchFamily="34" charset="0"/>
              </a:rPr>
              <a:t>Stay in touch!</a:t>
            </a:r>
            <a:endParaRPr lang="de-DE" altLang="en-US" sz="4400" dirty="0" smtClean="0">
              <a:solidFill>
                <a:srgbClr val="0070C0"/>
              </a:solidFill>
              <a:latin typeface="Century Gothic" pitchFamily="34" charset="0"/>
              <a:ea typeface="Verdana" pitchFamily="34" charset="0"/>
              <a:cs typeface="Verdana" pitchFamily="34" charset="0"/>
            </a:endParaRPr>
          </a:p>
        </p:txBody>
      </p:sp>
      <p:sp>
        <p:nvSpPr>
          <p:cNvPr id="11" name="Titel 1"/>
          <p:cNvSpPr txBox="1">
            <a:spLocks/>
          </p:cNvSpPr>
          <p:nvPr/>
        </p:nvSpPr>
        <p:spPr bwMode="auto">
          <a:xfrm>
            <a:off x="446545"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altLang="en-US" sz="4400" b="1" i="0" u="none" strike="noStrike" kern="0" cap="none" spc="0" normalizeH="0" baseline="0" noProof="0" dirty="0">
              <a:ln>
                <a:noFill/>
              </a:ln>
              <a:solidFill>
                <a:srgbClr val="0C9FFA"/>
              </a:solidFill>
              <a:effectLst/>
              <a:uLnTx/>
              <a:uFillTx/>
              <a:latin typeface="Century Gothic" pitchFamily="34" charset="0"/>
              <a:ea typeface="+mj-ea"/>
              <a:cs typeface="+mj-cs"/>
            </a:endParaRPr>
          </a:p>
        </p:txBody>
      </p:sp>
      <p:sp>
        <p:nvSpPr>
          <p:cNvPr id="13" name="Rechteck 12"/>
          <p:cNvSpPr/>
          <p:nvPr/>
        </p:nvSpPr>
        <p:spPr>
          <a:xfrm>
            <a:off x="0" y="2204864"/>
            <a:ext cx="237568" cy="30240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4"/>
          <p:cNvPicPr>
            <a:picLocks noChangeAspect="1" noChangeArrowheads="1"/>
          </p:cNvPicPr>
          <p:nvPr/>
        </p:nvPicPr>
        <p:blipFill>
          <a:blip r:embed="rId7" cstate="print"/>
          <a:srcRect/>
          <a:stretch>
            <a:fillRect/>
          </a:stretch>
        </p:blipFill>
        <p:spPr bwMode="auto">
          <a:xfrm>
            <a:off x="-71216" y="3325887"/>
            <a:ext cx="898800" cy="893093"/>
          </a:xfrm>
          <a:prstGeom prst="roundRect">
            <a:avLst/>
          </a:prstGeom>
          <a:noFill/>
          <a:ln w="9525">
            <a:noFill/>
            <a:miter lim="800000"/>
            <a:headEnd/>
            <a:tailEnd/>
          </a:ln>
        </p:spPr>
      </p:pic>
      <p:pic>
        <p:nvPicPr>
          <p:cNvPr id="15" name="Picture 14" descr="10967030_1604696456428320_1305661240_n.jpg"/>
          <p:cNvPicPr>
            <a:picLocks noChangeAspect="1"/>
          </p:cNvPicPr>
          <p:nvPr/>
        </p:nvPicPr>
        <p:blipFill>
          <a:blip r:embed="rId8"/>
          <a:stretch>
            <a:fillRect/>
          </a:stretch>
        </p:blipFill>
        <p:spPr>
          <a:xfrm>
            <a:off x="6012160" y="2420888"/>
            <a:ext cx="2615952" cy="26159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Δράσεις</a:t>
            </a:r>
            <a:endParaRPr lang="el-GR" dirty="0"/>
          </a:p>
        </p:txBody>
      </p:sp>
      <p:sp>
        <p:nvSpPr>
          <p:cNvPr id="3" name="Text Placeholder 2"/>
          <p:cNvSpPr>
            <a:spLocks noGrp="1"/>
          </p:cNvSpPr>
          <p:nvPr>
            <p:ph type="body" idx="1"/>
          </p:nvPr>
        </p:nvSpPr>
        <p:spPr/>
        <p:txBody>
          <a:bodyPr/>
          <a:lstStyle/>
          <a:p>
            <a:r>
              <a:rPr lang="el-GR" sz="2400" b="1" dirty="0" smtClean="0"/>
              <a:t>Εναρκτήρια Ημερίδα</a:t>
            </a:r>
            <a:r>
              <a:rPr lang="el-GR" sz="2400" dirty="0" smtClean="0"/>
              <a:t> </a:t>
            </a:r>
            <a:endParaRPr lang="el-GR" sz="2400" b="1" dirty="0" smtClean="0"/>
          </a:p>
          <a:p>
            <a:r>
              <a:rPr lang="en-US" sz="2400" b="1" dirty="0" smtClean="0"/>
              <a:t>Institutional Visit – Brussels</a:t>
            </a:r>
          </a:p>
          <a:p>
            <a:r>
              <a:rPr lang="en-US" sz="2400" b="1" dirty="0" smtClean="0"/>
              <a:t>Free Market Road Show Thessaloniki 2016</a:t>
            </a:r>
          </a:p>
          <a:p>
            <a:r>
              <a:rPr lang="en-US" sz="2400" b="1" dirty="0" smtClean="0"/>
              <a:t>Career Visits</a:t>
            </a:r>
            <a:endParaRPr lang="el-GR" sz="2400" b="1" dirty="0" smtClean="0"/>
          </a:p>
          <a:p>
            <a:r>
              <a:rPr lang="en-US" sz="2400" b="1" dirty="0" smtClean="0"/>
              <a:t>Job Fair AUTH 2016</a:t>
            </a:r>
          </a:p>
          <a:p>
            <a:r>
              <a:rPr lang="en-US" sz="2400" b="1" dirty="0" smtClean="0"/>
              <a:t>Athens Drink &amp; Meet</a:t>
            </a:r>
          </a:p>
          <a:p>
            <a:r>
              <a:rPr lang="en-US" sz="2400" b="1" dirty="0" smtClean="0"/>
              <a:t>EU Careers AUTH Magazine</a:t>
            </a:r>
          </a:p>
          <a:p>
            <a:r>
              <a:rPr lang="en-US" sz="2400" b="1" dirty="0" smtClean="0"/>
              <a:t>EU Jobs &amp; Mobility </a:t>
            </a:r>
            <a:r>
              <a:rPr lang="en-US" sz="2400" b="1" dirty="0" err="1" smtClean="0"/>
              <a:t>Roadshow</a:t>
            </a:r>
            <a:endParaRPr lang="en-US" sz="2400" b="1" dirty="0" smtClean="0"/>
          </a:p>
          <a:p>
            <a:r>
              <a:rPr lang="en-US" sz="2400" b="1" dirty="0" smtClean="0"/>
              <a:t>December Drink &amp; Meet</a:t>
            </a:r>
            <a:endParaRPr lang="el-GR" sz="2400" b="1" dirty="0" smtClean="0"/>
          </a:p>
          <a:p>
            <a:r>
              <a:rPr lang="en-US" sz="2400" b="1" dirty="0" smtClean="0"/>
              <a:t>Feb training on EPSO Competitions</a:t>
            </a:r>
            <a:endParaRPr lang="el-GR"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57187" y="-101600"/>
            <a:ext cx="8229600" cy="7191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C9FFA"/>
              </a:buClr>
              <a:buSzPct val="25000"/>
              <a:buFont typeface="Questrial"/>
              <a:buNone/>
            </a:pPr>
            <a:r>
              <a:rPr lang="en-US" sz="4400" b="1" i="0" u="none" strike="noStrike" cap="none">
                <a:solidFill>
                  <a:srgbClr val="0C9FFA"/>
                </a:solidFill>
                <a:latin typeface="Questrial"/>
                <a:ea typeface="Questrial"/>
                <a:cs typeface="Questrial"/>
                <a:sym typeface="Questrial"/>
              </a:rPr>
              <a:t/>
            </a:r>
            <a:br>
              <a:rPr lang="en-US" sz="4400" b="1" i="0" u="none" strike="noStrike" cap="none">
                <a:solidFill>
                  <a:srgbClr val="0C9FFA"/>
                </a:solidFill>
                <a:latin typeface="Questrial"/>
                <a:ea typeface="Questrial"/>
                <a:cs typeface="Questrial"/>
                <a:sym typeface="Questrial"/>
              </a:rPr>
            </a:br>
            <a:r>
              <a:rPr lang="en-US" sz="4400" b="1" i="0" u="none" strike="noStrike" cap="none">
                <a:solidFill>
                  <a:srgbClr val="0C9FFA"/>
                </a:solidFill>
                <a:latin typeface="Cambria"/>
                <a:ea typeface="Cambria"/>
                <a:cs typeface="Cambria"/>
                <a:sym typeface="Cambria"/>
              </a:rPr>
              <a:t>Που;</a:t>
            </a:r>
          </a:p>
        </p:txBody>
      </p:sp>
      <p:pic>
        <p:nvPicPr>
          <p:cNvPr id="165" name="Shape 165"/>
          <p:cNvPicPr preferRelativeResize="0"/>
          <p:nvPr/>
        </p:nvPicPr>
        <p:blipFill rotWithShape="1">
          <a:blip r:embed="rId3">
            <a:alphaModFix/>
          </a:blip>
          <a:srcRect/>
          <a:stretch/>
        </p:blipFill>
        <p:spPr>
          <a:xfrm>
            <a:off x="971550" y="1000125"/>
            <a:ext cx="1069975" cy="915986"/>
          </a:xfrm>
          <a:prstGeom prst="rect">
            <a:avLst/>
          </a:prstGeom>
          <a:noFill/>
          <a:ln>
            <a:noFill/>
          </a:ln>
        </p:spPr>
      </p:pic>
      <p:pic>
        <p:nvPicPr>
          <p:cNvPr id="166" name="Shape 166"/>
          <p:cNvPicPr preferRelativeResize="0"/>
          <p:nvPr/>
        </p:nvPicPr>
        <p:blipFill rotWithShape="1">
          <a:blip r:embed="rId4">
            <a:alphaModFix/>
          </a:blip>
          <a:srcRect/>
          <a:stretch/>
        </p:blipFill>
        <p:spPr>
          <a:xfrm>
            <a:off x="2995611" y="2381250"/>
            <a:ext cx="1073150" cy="1082675"/>
          </a:xfrm>
          <a:prstGeom prst="rect">
            <a:avLst/>
          </a:prstGeom>
          <a:noFill/>
          <a:ln>
            <a:noFill/>
          </a:ln>
        </p:spPr>
      </p:pic>
      <p:pic>
        <p:nvPicPr>
          <p:cNvPr id="167" name="Shape 167"/>
          <p:cNvPicPr preferRelativeResize="0"/>
          <p:nvPr/>
        </p:nvPicPr>
        <p:blipFill rotWithShape="1">
          <a:blip r:embed="rId5">
            <a:alphaModFix/>
          </a:blip>
          <a:srcRect/>
          <a:stretch/>
        </p:blipFill>
        <p:spPr>
          <a:xfrm>
            <a:off x="6732586" y="3902075"/>
            <a:ext cx="1612900" cy="1320800"/>
          </a:xfrm>
          <a:prstGeom prst="rect">
            <a:avLst/>
          </a:prstGeom>
          <a:noFill/>
          <a:ln>
            <a:noFill/>
          </a:ln>
        </p:spPr>
      </p:pic>
      <p:pic>
        <p:nvPicPr>
          <p:cNvPr id="168" name="Shape 168"/>
          <p:cNvPicPr preferRelativeResize="0"/>
          <p:nvPr/>
        </p:nvPicPr>
        <p:blipFill rotWithShape="1">
          <a:blip r:embed="rId6">
            <a:alphaModFix/>
          </a:blip>
          <a:srcRect/>
          <a:stretch/>
        </p:blipFill>
        <p:spPr>
          <a:xfrm>
            <a:off x="827087" y="2411411"/>
            <a:ext cx="1441449" cy="1020762"/>
          </a:xfrm>
          <a:prstGeom prst="rect">
            <a:avLst/>
          </a:prstGeom>
          <a:noFill/>
          <a:ln>
            <a:noFill/>
          </a:ln>
        </p:spPr>
      </p:pic>
      <p:pic>
        <p:nvPicPr>
          <p:cNvPr id="169" name="Shape 169"/>
          <p:cNvPicPr preferRelativeResize="0"/>
          <p:nvPr/>
        </p:nvPicPr>
        <p:blipFill rotWithShape="1">
          <a:blip r:embed="rId7">
            <a:alphaModFix/>
          </a:blip>
          <a:srcRect/>
          <a:stretch/>
        </p:blipFill>
        <p:spPr>
          <a:xfrm>
            <a:off x="971550" y="4076700"/>
            <a:ext cx="1052511" cy="1052511"/>
          </a:xfrm>
          <a:prstGeom prst="rect">
            <a:avLst/>
          </a:prstGeom>
          <a:noFill/>
          <a:ln>
            <a:noFill/>
          </a:ln>
        </p:spPr>
      </p:pic>
      <p:pic>
        <p:nvPicPr>
          <p:cNvPr id="170" name="Shape 170"/>
          <p:cNvPicPr preferRelativeResize="0"/>
          <p:nvPr/>
        </p:nvPicPr>
        <p:blipFill rotWithShape="1">
          <a:blip r:embed="rId8">
            <a:alphaModFix/>
          </a:blip>
          <a:srcRect/>
          <a:stretch/>
        </p:blipFill>
        <p:spPr>
          <a:xfrm>
            <a:off x="7021511" y="2471736"/>
            <a:ext cx="1154111" cy="738187"/>
          </a:xfrm>
          <a:prstGeom prst="rect">
            <a:avLst/>
          </a:prstGeom>
          <a:noFill/>
          <a:ln>
            <a:noFill/>
          </a:ln>
        </p:spPr>
      </p:pic>
      <p:pic>
        <p:nvPicPr>
          <p:cNvPr id="171" name="Shape 171"/>
          <p:cNvPicPr preferRelativeResize="0"/>
          <p:nvPr/>
        </p:nvPicPr>
        <p:blipFill rotWithShape="1">
          <a:blip r:embed="rId9">
            <a:alphaModFix/>
          </a:blip>
          <a:srcRect/>
          <a:stretch/>
        </p:blipFill>
        <p:spPr>
          <a:xfrm>
            <a:off x="2627311" y="1023937"/>
            <a:ext cx="1808162" cy="892174"/>
          </a:xfrm>
          <a:prstGeom prst="rect">
            <a:avLst/>
          </a:prstGeom>
          <a:noFill/>
          <a:ln>
            <a:noFill/>
          </a:ln>
        </p:spPr>
      </p:pic>
      <p:pic>
        <p:nvPicPr>
          <p:cNvPr id="172" name="Shape 172"/>
          <p:cNvPicPr preferRelativeResize="0"/>
          <p:nvPr/>
        </p:nvPicPr>
        <p:blipFill rotWithShape="1">
          <a:blip r:embed="rId10">
            <a:alphaModFix/>
          </a:blip>
          <a:srcRect/>
          <a:stretch/>
        </p:blipFill>
        <p:spPr>
          <a:xfrm>
            <a:off x="5043487" y="2144711"/>
            <a:ext cx="1147762" cy="1319211"/>
          </a:xfrm>
          <a:prstGeom prst="rect">
            <a:avLst/>
          </a:prstGeom>
          <a:noFill/>
          <a:ln>
            <a:noFill/>
          </a:ln>
        </p:spPr>
      </p:pic>
      <p:pic>
        <p:nvPicPr>
          <p:cNvPr id="173" name="Shape 173"/>
          <p:cNvPicPr preferRelativeResize="0"/>
          <p:nvPr/>
        </p:nvPicPr>
        <p:blipFill rotWithShape="1">
          <a:blip r:embed="rId11">
            <a:alphaModFix/>
          </a:blip>
          <a:srcRect/>
          <a:stretch/>
        </p:blipFill>
        <p:spPr>
          <a:xfrm>
            <a:off x="6948486" y="1017587"/>
            <a:ext cx="1227136" cy="898524"/>
          </a:xfrm>
          <a:prstGeom prst="rect">
            <a:avLst/>
          </a:prstGeom>
          <a:noFill/>
          <a:ln>
            <a:noFill/>
          </a:ln>
        </p:spPr>
      </p:pic>
      <p:pic>
        <p:nvPicPr>
          <p:cNvPr id="174" name="Shape 174"/>
          <p:cNvPicPr preferRelativeResize="0"/>
          <p:nvPr/>
        </p:nvPicPr>
        <p:blipFill rotWithShape="1">
          <a:blip r:embed="rId12">
            <a:alphaModFix/>
          </a:blip>
          <a:srcRect/>
          <a:stretch/>
        </p:blipFill>
        <p:spPr>
          <a:xfrm>
            <a:off x="4759325" y="3859212"/>
            <a:ext cx="1543049" cy="1543049"/>
          </a:xfrm>
          <a:prstGeom prst="rect">
            <a:avLst/>
          </a:prstGeom>
          <a:noFill/>
          <a:ln>
            <a:noFill/>
          </a:ln>
        </p:spPr>
      </p:pic>
      <p:sp>
        <p:nvSpPr>
          <p:cNvPr id="175" name="Shape 175"/>
          <p:cNvSpPr txBox="1"/>
          <p:nvPr/>
        </p:nvSpPr>
        <p:spPr>
          <a:xfrm>
            <a:off x="2555875" y="3790950"/>
            <a:ext cx="3833811" cy="1654174"/>
          </a:xfrm>
          <a:prstGeom prst="rect">
            <a:avLst/>
          </a:prstGeom>
          <a:noFill/>
          <a:ln w="25400" cap="flat" cmpd="sng">
            <a:solidFill>
              <a:srgbClr val="89A4A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76" name="Shape 176"/>
          <p:cNvPicPr preferRelativeResize="0"/>
          <p:nvPr/>
        </p:nvPicPr>
        <p:blipFill rotWithShape="1">
          <a:blip r:embed="rId13">
            <a:alphaModFix/>
          </a:blip>
          <a:srcRect/>
          <a:stretch/>
        </p:blipFill>
        <p:spPr>
          <a:xfrm>
            <a:off x="2794000" y="4011612"/>
            <a:ext cx="1677986" cy="1182686"/>
          </a:xfrm>
          <a:prstGeom prst="rect">
            <a:avLst/>
          </a:prstGeom>
          <a:noFill/>
          <a:ln>
            <a:noFill/>
          </a:ln>
        </p:spPr>
      </p:pic>
      <p:pic>
        <p:nvPicPr>
          <p:cNvPr id="177" name="Shape 177"/>
          <p:cNvPicPr preferRelativeResize="0"/>
          <p:nvPr/>
        </p:nvPicPr>
        <p:blipFill rotWithShape="1">
          <a:blip r:embed="rId14">
            <a:alphaModFix/>
          </a:blip>
          <a:srcRect/>
          <a:stretch/>
        </p:blipFill>
        <p:spPr>
          <a:xfrm>
            <a:off x="4848225" y="1017587"/>
            <a:ext cx="1684336" cy="898524"/>
          </a:xfrm>
          <a:prstGeom prst="rect">
            <a:avLst/>
          </a:prstGeom>
          <a:noFill/>
          <a:ln>
            <a:noFill/>
          </a:ln>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b="1" dirty="0" smtClean="0">
                <a:latin typeface="Century Gothic" pitchFamily="34" charset="0"/>
              </a:rPr>
              <a:t/>
            </a:r>
            <a:br>
              <a:rPr lang="en-US" altLang="en-US" b="1" dirty="0" smtClean="0">
                <a:latin typeface="Century Gothic" pitchFamily="34" charset="0"/>
              </a:rPr>
            </a:br>
            <a:r>
              <a:rPr lang="en-US" altLang="en-US" sz="4000" b="1" dirty="0" smtClean="0">
                <a:latin typeface="Century Gothic" pitchFamily="34" charset="0"/>
              </a:rPr>
              <a:t>Where can an EU career lead?</a:t>
            </a:r>
            <a:br>
              <a:rPr lang="en-US" altLang="en-US" sz="4000" b="1" dirty="0" smtClean="0">
                <a:latin typeface="Century Gothic" pitchFamily="34" charset="0"/>
              </a:rPr>
            </a:br>
            <a:endParaRPr lang="nl-NL" altLang="en-US" sz="4000" b="1" dirty="0" smtClean="0">
              <a:latin typeface="Century Gothic" pitchFamily="34" charset="0"/>
            </a:endParaRPr>
          </a:p>
        </p:txBody>
      </p:sp>
      <p:sp>
        <p:nvSpPr>
          <p:cNvPr id="20" name="Rechteck 19"/>
          <p:cNvSpPr/>
          <p:nvPr/>
        </p:nvSpPr>
        <p:spPr>
          <a:xfrm rot="16200000">
            <a:off x="3615035" y="4304173"/>
            <a:ext cx="1737976" cy="400110"/>
          </a:xfrm>
          <a:prstGeom prst="rect">
            <a:avLst/>
          </a:prstGeom>
        </p:spPr>
        <p:txBody>
          <a:bodyPr wrap="none">
            <a:spAutoFit/>
          </a:bodyPr>
          <a:lstStyle/>
          <a:p>
            <a:r>
              <a:rPr lang="en-US" altLang="en-US" sz="2000" dirty="0" smtClean="0">
                <a:solidFill>
                  <a:srgbClr val="0070C0"/>
                </a:solidFill>
                <a:latin typeface="Century Gothic" pitchFamily="34" charset="0"/>
              </a:rPr>
              <a:t>Luxembourg</a:t>
            </a:r>
            <a:endParaRPr lang="de-DE" altLang="en-US" sz="2000" dirty="0" smtClean="0">
              <a:solidFill>
                <a:srgbClr val="0070C0"/>
              </a:solidFill>
              <a:latin typeface="Century Gothic" pitchFamily="34" charset="0"/>
            </a:endParaRPr>
          </a:p>
        </p:txBody>
      </p:sp>
      <p:sp>
        <p:nvSpPr>
          <p:cNvPr id="21" name="Textfeld 20"/>
          <p:cNvSpPr txBox="1"/>
          <p:nvPr/>
        </p:nvSpPr>
        <p:spPr>
          <a:xfrm>
            <a:off x="2898400" y="2564904"/>
            <a:ext cx="3312368" cy="938719"/>
          </a:xfrm>
          <a:prstGeom prst="rect">
            <a:avLst/>
          </a:prstGeom>
          <a:noFill/>
        </p:spPr>
        <p:txBody>
          <a:bodyPr wrap="square" rtlCol="0">
            <a:spAutoFit/>
          </a:bodyPr>
          <a:lstStyle/>
          <a:p>
            <a:pPr algn="ctr"/>
            <a:r>
              <a:rPr lang="de-DE" altLang="en-US" sz="5500" b="1" dirty="0" smtClean="0">
                <a:solidFill>
                  <a:srgbClr val="0C9FFA"/>
                </a:solidFill>
                <a:latin typeface="Century Gothic" pitchFamily="34" charset="0"/>
                <a:ea typeface="+mj-ea"/>
                <a:cs typeface="+mj-cs"/>
              </a:rPr>
              <a:t>Europe</a:t>
            </a:r>
          </a:p>
        </p:txBody>
      </p:sp>
      <p:sp>
        <p:nvSpPr>
          <p:cNvPr id="22" name="Rechteck 21"/>
          <p:cNvSpPr/>
          <p:nvPr/>
        </p:nvSpPr>
        <p:spPr>
          <a:xfrm>
            <a:off x="4698600" y="3501008"/>
            <a:ext cx="1619354" cy="553998"/>
          </a:xfrm>
          <a:prstGeom prst="rect">
            <a:avLst/>
          </a:prstGeom>
        </p:spPr>
        <p:txBody>
          <a:bodyPr wrap="none">
            <a:spAutoFit/>
          </a:bodyPr>
          <a:lstStyle/>
          <a:p>
            <a:r>
              <a:rPr lang="en-US" altLang="en-US" sz="3000" dirty="0" smtClean="0">
                <a:solidFill>
                  <a:srgbClr val="0070C0"/>
                </a:solidFill>
                <a:latin typeface="Century Gothic" pitchFamily="34" charset="0"/>
              </a:rPr>
              <a:t>Greece</a:t>
            </a:r>
            <a:endParaRPr lang="de-DE" sz="3000" dirty="0">
              <a:solidFill>
                <a:srgbClr val="0070C0"/>
              </a:solidFill>
            </a:endParaRPr>
          </a:p>
        </p:txBody>
      </p:sp>
      <p:sp>
        <p:nvSpPr>
          <p:cNvPr id="23" name="Rechteck 22"/>
          <p:cNvSpPr/>
          <p:nvPr/>
        </p:nvSpPr>
        <p:spPr>
          <a:xfrm>
            <a:off x="2287196" y="3969931"/>
            <a:ext cx="1492716" cy="553998"/>
          </a:xfrm>
          <a:prstGeom prst="rect">
            <a:avLst/>
          </a:prstGeom>
        </p:spPr>
        <p:txBody>
          <a:bodyPr wrap="none">
            <a:spAutoFit/>
          </a:bodyPr>
          <a:lstStyle/>
          <a:p>
            <a:r>
              <a:rPr lang="en-US" altLang="en-US" sz="3000" dirty="0" smtClean="0">
                <a:solidFill>
                  <a:srgbClr val="0070C0"/>
                </a:solidFill>
                <a:latin typeface="Century Gothic" pitchFamily="34" charset="0"/>
              </a:rPr>
              <a:t>Ireland</a:t>
            </a:r>
            <a:endParaRPr lang="de-DE" sz="3000" dirty="0">
              <a:solidFill>
                <a:srgbClr val="0070C0"/>
              </a:solidFill>
            </a:endParaRPr>
          </a:p>
        </p:txBody>
      </p:sp>
      <p:sp>
        <p:nvSpPr>
          <p:cNvPr id="24" name="Rechteck 23"/>
          <p:cNvSpPr/>
          <p:nvPr/>
        </p:nvSpPr>
        <p:spPr>
          <a:xfrm>
            <a:off x="6214536" y="5301208"/>
            <a:ext cx="1029449" cy="400110"/>
          </a:xfrm>
          <a:prstGeom prst="rect">
            <a:avLst/>
          </a:prstGeom>
        </p:spPr>
        <p:txBody>
          <a:bodyPr wrap="none">
            <a:spAutoFit/>
          </a:bodyPr>
          <a:lstStyle/>
          <a:p>
            <a:r>
              <a:rPr lang="en-US" altLang="en-US" sz="2000" dirty="0" smtClean="0">
                <a:solidFill>
                  <a:srgbClr val="0070C0"/>
                </a:solidFill>
                <a:latin typeface="Century Gothic" pitchFamily="34" charset="0"/>
              </a:rPr>
              <a:t>Austria</a:t>
            </a:r>
            <a:endParaRPr lang="de-DE" sz="2000" dirty="0">
              <a:solidFill>
                <a:srgbClr val="0070C0"/>
              </a:solidFill>
            </a:endParaRPr>
          </a:p>
        </p:txBody>
      </p:sp>
      <p:sp>
        <p:nvSpPr>
          <p:cNvPr id="25" name="Rechteck 24"/>
          <p:cNvSpPr/>
          <p:nvPr/>
        </p:nvSpPr>
        <p:spPr>
          <a:xfrm rot="16200000">
            <a:off x="5930132" y="3666940"/>
            <a:ext cx="2148345" cy="400110"/>
          </a:xfrm>
          <a:prstGeom prst="rect">
            <a:avLst/>
          </a:prstGeom>
        </p:spPr>
        <p:txBody>
          <a:bodyPr wrap="none">
            <a:spAutoFit/>
          </a:bodyPr>
          <a:lstStyle/>
          <a:p>
            <a:r>
              <a:rPr lang="en-US" altLang="en-US" sz="2000" dirty="0" smtClean="0">
                <a:solidFill>
                  <a:srgbClr val="0070C0"/>
                </a:solidFill>
                <a:latin typeface="Century Gothic" pitchFamily="34" charset="0"/>
              </a:rPr>
              <a:t>Czech Republic</a:t>
            </a:r>
            <a:endParaRPr lang="de-DE" altLang="en-US" sz="2000" dirty="0" smtClean="0">
              <a:solidFill>
                <a:srgbClr val="0070C0"/>
              </a:solidFill>
              <a:latin typeface="Century Gothic" pitchFamily="34" charset="0"/>
            </a:endParaRPr>
          </a:p>
        </p:txBody>
      </p:sp>
      <p:sp>
        <p:nvSpPr>
          <p:cNvPr id="26" name="Rechteck 25"/>
          <p:cNvSpPr/>
          <p:nvPr/>
        </p:nvSpPr>
        <p:spPr>
          <a:xfrm>
            <a:off x="2771800" y="4473987"/>
            <a:ext cx="1051891" cy="400110"/>
          </a:xfrm>
          <a:prstGeom prst="rect">
            <a:avLst/>
          </a:prstGeom>
        </p:spPr>
        <p:txBody>
          <a:bodyPr wrap="none">
            <a:spAutoFit/>
          </a:bodyPr>
          <a:lstStyle/>
          <a:p>
            <a:r>
              <a:rPr lang="en-US" altLang="en-US" sz="2000" dirty="0" smtClean="0">
                <a:solidFill>
                  <a:srgbClr val="0070C0"/>
                </a:solidFill>
                <a:latin typeface="Century Gothic" pitchFamily="34" charset="0"/>
              </a:rPr>
              <a:t>France</a:t>
            </a:r>
            <a:endParaRPr lang="de-DE" sz="2000" dirty="0">
              <a:solidFill>
                <a:srgbClr val="0070C0"/>
              </a:solidFill>
            </a:endParaRPr>
          </a:p>
        </p:txBody>
      </p:sp>
      <p:sp>
        <p:nvSpPr>
          <p:cNvPr id="27" name="Rechteck 26"/>
          <p:cNvSpPr/>
          <p:nvPr/>
        </p:nvSpPr>
        <p:spPr>
          <a:xfrm>
            <a:off x="1691680" y="3068960"/>
            <a:ext cx="1322798" cy="400110"/>
          </a:xfrm>
          <a:prstGeom prst="rect">
            <a:avLst/>
          </a:prstGeom>
        </p:spPr>
        <p:txBody>
          <a:bodyPr wrap="none">
            <a:spAutoFit/>
          </a:bodyPr>
          <a:lstStyle/>
          <a:p>
            <a:r>
              <a:rPr lang="en-US" altLang="en-US" sz="2000" dirty="0" smtClean="0">
                <a:solidFill>
                  <a:srgbClr val="0070C0"/>
                </a:solidFill>
                <a:latin typeface="Century Gothic" pitchFamily="34" charset="0"/>
              </a:rPr>
              <a:t>Denmark</a:t>
            </a:r>
            <a:endParaRPr lang="de-DE" sz="2000" dirty="0">
              <a:solidFill>
                <a:srgbClr val="0070C0"/>
              </a:solidFill>
            </a:endParaRPr>
          </a:p>
        </p:txBody>
      </p:sp>
      <p:sp>
        <p:nvSpPr>
          <p:cNvPr id="28" name="Rechteck 27"/>
          <p:cNvSpPr/>
          <p:nvPr/>
        </p:nvSpPr>
        <p:spPr>
          <a:xfrm rot="16200000">
            <a:off x="3186320" y="4526482"/>
            <a:ext cx="1741182" cy="553998"/>
          </a:xfrm>
          <a:prstGeom prst="rect">
            <a:avLst/>
          </a:prstGeom>
        </p:spPr>
        <p:txBody>
          <a:bodyPr wrap="none">
            <a:spAutoFit/>
          </a:bodyPr>
          <a:lstStyle/>
          <a:p>
            <a:r>
              <a:rPr lang="en-US" altLang="en-US" sz="3000" dirty="0" smtClean="0">
                <a:solidFill>
                  <a:srgbClr val="0070C0"/>
                </a:solidFill>
                <a:latin typeface="Century Gothic" pitchFamily="34" charset="0"/>
              </a:rPr>
              <a:t>Portugal</a:t>
            </a:r>
            <a:endParaRPr lang="de-DE" sz="3000" dirty="0">
              <a:solidFill>
                <a:srgbClr val="0070C0"/>
              </a:solidFill>
            </a:endParaRPr>
          </a:p>
        </p:txBody>
      </p:sp>
      <p:sp>
        <p:nvSpPr>
          <p:cNvPr id="29" name="Rechteck 28"/>
          <p:cNvSpPr/>
          <p:nvPr/>
        </p:nvSpPr>
        <p:spPr>
          <a:xfrm>
            <a:off x="2106769" y="3573016"/>
            <a:ext cx="2177199" cy="400110"/>
          </a:xfrm>
          <a:prstGeom prst="rect">
            <a:avLst/>
          </a:prstGeom>
        </p:spPr>
        <p:txBody>
          <a:bodyPr wrap="none">
            <a:spAutoFit/>
          </a:bodyPr>
          <a:lstStyle/>
          <a:p>
            <a:r>
              <a:rPr lang="en-US" altLang="en-US" sz="2000" dirty="0" smtClean="0">
                <a:solidFill>
                  <a:srgbClr val="0070C0"/>
                </a:solidFill>
                <a:latin typeface="Century Gothic" pitchFamily="34" charset="0"/>
              </a:rPr>
              <a:t>The Netherlands</a:t>
            </a:r>
            <a:endParaRPr lang="de-DE" altLang="en-US" sz="2000" dirty="0" smtClean="0">
              <a:solidFill>
                <a:srgbClr val="0070C0"/>
              </a:solidFill>
              <a:latin typeface="Century Gothic" pitchFamily="34" charset="0"/>
            </a:endParaRPr>
          </a:p>
        </p:txBody>
      </p:sp>
      <p:sp>
        <p:nvSpPr>
          <p:cNvPr id="30" name="Rechteck 29"/>
          <p:cNvSpPr/>
          <p:nvPr/>
        </p:nvSpPr>
        <p:spPr>
          <a:xfrm rot="16200000">
            <a:off x="1868125" y="2053618"/>
            <a:ext cx="1500732" cy="553998"/>
          </a:xfrm>
          <a:prstGeom prst="rect">
            <a:avLst/>
          </a:prstGeom>
        </p:spPr>
        <p:txBody>
          <a:bodyPr wrap="none">
            <a:spAutoFit/>
          </a:bodyPr>
          <a:lstStyle/>
          <a:p>
            <a:r>
              <a:rPr lang="en-US" altLang="en-US" sz="3000" dirty="0" smtClean="0">
                <a:solidFill>
                  <a:srgbClr val="0070C0"/>
                </a:solidFill>
                <a:latin typeface="Century Gothic" pitchFamily="34" charset="0"/>
              </a:rPr>
              <a:t>Poland</a:t>
            </a:r>
            <a:endParaRPr lang="de-DE" altLang="en-US" sz="3000" dirty="0" smtClean="0">
              <a:solidFill>
                <a:srgbClr val="0070C0"/>
              </a:solidFill>
              <a:latin typeface="Century Gothic" pitchFamily="34" charset="0"/>
            </a:endParaRPr>
          </a:p>
        </p:txBody>
      </p:sp>
      <p:sp>
        <p:nvSpPr>
          <p:cNvPr id="31" name="Rechteck 30"/>
          <p:cNvSpPr/>
          <p:nvPr/>
        </p:nvSpPr>
        <p:spPr>
          <a:xfrm>
            <a:off x="1619672" y="4473987"/>
            <a:ext cx="1271502" cy="553998"/>
          </a:xfrm>
          <a:prstGeom prst="rect">
            <a:avLst/>
          </a:prstGeom>
        </p:spPr>
        <p:txBody>
          <a:bodyPr wrap="none">
            <a:spAutoFit/>
          </a:bodyPr>
          <a:lstStyle/>
          <a:p>
            <a:r>
              <a:rPr lang="en-US" altLang="en-US" sz="3000" dirty="0" smtClean="0">
                <a:solidFill>
                  <a:srgbClr val="0070C0"/>
                </a:solidFill>
                <a:latin typeface="Century Gothic" pitchFamily="34" charset="0"/>
              </a:rPr>
              <a:t>Malta</a:t>
            </a:r>
            <a:endParaRPr lang="de-DE" sz="3000" dirty="0">
              <a:solidFill>
                <a:srgbClr val="0070C0"/>
              </a:solidFill>
            </a:endParaRPr>
          </a:p>
        </p:txBody>
      </p:sp>
      <p:sp>
        <p:nvSpPr>
          <p:cNvPr id="32" name="Rechteck 31"/>
          <p:cNvSpPr/>
          <p:nvPr/>
        </p:nvSpPr>
        <p:spPr>
          <a:xfrm>
            <a:off x="4572000" y="1651918"/>
            <a:ext cx="1874231" cy="553998"/>
          </a:xfrm>
          <a:prstGeom prst="rect">
            <a:avLst/>
          </a:prstGeom>
        </p:spPr>
        <p:txBody>
          <a:bodyPr wrap="none">
            <a:spAutoFit/>
          </a:bodyPr>
          <a:lstStyle/>
          <a:p>
            <a:r>
              <a:rPr lang="en-US" altLang="en-US" sz="3000" dirty="0" smtClean="0">
                <a:solidFill>
                  <a:srgbClr val="0070C0"/>
                </a:solidFill>
                <a:latin typeface="Century Gothic" pitchFamily="34" charset="0"/>
              </a:rPr>
              <a:t>Lithuania</a:t>
            </a:r>
            <a:endParaRPr lang="de-DE" altLang="en-US" sz="3000" dirty="0" smtClean="0">
              <a:solidFill>
                <a:srgbClr val="0070C0"/>
              </a:solidFill>
              <a:latin typeface="Century Gothic" pitchFamily="34" charset="0"/>
            </a:endParaRPr>
          </a:p>
        </p:txBody>
      </p:sp>
      <p:sp>
        <p:nvSpPr>
          <p:cNvPr id="33" name="Rechteck 32"/>
          <p:cNvSpPr/>
          <p:nvPr/>
        </p:nvSpPr>
        <p:spPr>
          <a:xfrm>
            <a:off x="5062353" y="2227982"/>
            <a:ext cx="1237839" cy="400110"/>
          </a:xfrm>
          <a:prstGeom prst="rect">
            <a:avLst/>
          </a:prstGeom>
        </p:spPr>
        <p:txBody>
          <a:bodyPr wrap="none">
            <a:spAutoFit/>
          </a:bodyPr>
          <a:lstStyle/>
          <a:p>
            <a:r>
              <a:rPr lang="en-US" altLang="en-US" sz="2000" dirty="0" smtClean="0">
                <a:solidFill>
                  <a:srgbClr val="0070C0"/>
                </a:solidFill>
                <a:latin typeface="Century Gothic" pitchFamily="34" charset="0"/>
              </a:rPr>
              <a:t>Hungary</a:t>
            </a:r>
            <a:endParaRPr lang="de-DE" sz="2000" dirty="0">
              <a:solidFill>
                <a:srgbClr val="0070C0"/>
              </a:solidFill>
            </a:endParaRPr>
          </a:p>
        </p:txBody>
      </p:sp>
      <p:sp>
        <p:nvSpPr>
          <p:cNvPr id="35" name="Rechteck 34"/>
          <p:cNvSpPr/>
          <p:nvPr/>
        </p:nvSpPr>
        <p:spPr>
          <a:xfrm>
            <a:off x="3347864" y="1772816"/>
            <a:ext cx="1085554" cy="369332"/>
          </a:xfrm>
          <a:prstGeom prst="rect">
            <a:avLst/>
          </a:prstGeom>
        </p:spPr>
        <p:txBody>
          <a:bodyPr wrap="none">
            <a:spAutoFit/>
          </a:bodyPr>
          <a:lstStyle/>
          <a:p>
            <a:r>
              <a:rPr lang="en-US" altLang="en-US" dirty="0" smtClean="0">
                <a:solidFill>
                  <a:srgbClr val="0070C0"/>
                </a:solidFill>
                <a:latin typeface="Century Gothic" pitchFamily="34" charset="0"/>
              </a:rPr>
              <a:t>Belgium</a:t>
            </a:r>
            <a:endParaRPr lang="de-DE" dirty="0">
              <a:solidFill>
                <a:srgbClr val="0070C0"/>
              </a:solidFill>
            </a:endParaRPr>
          </a:p>
        </p:txBody>
      </p:sp>
      <p:sp>
        <p:nvSpPr>
          <p:cNvPr id="36" name="Rechteck 35"/>
          <p:cNvSpPr/>
          <p:nvPr/>
        </p:nvSpPr>
        <p:spPr>
          <a:xfrm>
            <a:off x="7596336" y="5229200"/>
            <a:ext cx="713657" cy="400110"/>
          </a:xfrm>
          <a:prstGeom prst="rect">
            <a:avLst/>
          </a:prstGeom>
        </p:spPr>
        <p:txBody>
          <a:bodyPr wrap="none">
            <a:spAutoFit/>
          </a:bodyPr>
          <a:lstStyle/>
          <a:p>
            <a:r>
              <a:rPr lang="en-US" altLang="en-US" sz="2000" dirty="0" smtClean="0">
                <a:solidFill>
                  <a:srgbClr val="0070C0"/>
                </a:solidFill>
                <a:latin typeface="Century Gothic" pitchFamily="34" charset="0"/>
              </a:rPr>
              <a:t>Italy</a:t>
            </a:r>
            <a:endParaRPr lang="de-DE" altLang="en-US" sz="2000" dirty="0" smtClean="0">
              <a:solidFill>
                <a:srgbClr val="0070C0"/>
              </a:solidFill>
              <a:latin typeface="Century Gothic" pitchFamily="34" charset="0"/>
            </a:endParaRPr>
          </a:p>
        </p:txBody>
      </p:sp>
      <p:sp>
        <p:nvSpPr>
          <p:cNvPr id="37" name="Rechteck 36"/>
          <p:cNvSpPr/>
          <p:nvPr/>
        </p:nvSpPr>
        <p:spPr>
          <a:xfrm rot="16200000">
            <a:off x="5815604" y="2761460"/>
            <a:ext cx="1523174" cy="553998"/>
          </a:xfrm>
          <a:prstGeom prst="rect">
            <a:avLst/>
          </a:prstGeom>
        </p:spPr>
        <p:txBody>
          <a:bodyPr wrap="none">
            <a:spAutoFit/>
          </a:bodyPr>
          <a:lstStyle/>
          <a:p>
            <a:r>
              <a:rPr lang="en-US" altLang="en-US" sz="3000" dirty="0" smtClean="0">
                <a:solidFill>
                  <a:srgbClr val="0070C0"/>
                </a:solidFill>
                <a:latin typeface="Century Gothic" pitchFamily="34" charset="0"/>
              </a:rPr>
              <a:t>Finland</a:t>
            </a:r>
            <a:endParaRPr lang="de-DE" sz="3000" dirty="0">
              <a:solidFill>
                <a:srgbClr val="0070C0"/>
              </a:solidFill>
            </a:endParaRPr>
          </a:p>
        </p:txBody>
      </p:sp>
      <p:sp>
        <p:nvSpPr>
          <p:cNvPr id="38" name="Rechteck 37"/>
          <p:cNvSpPr/>
          <p:nvPr/>
        </p:nvSpPr>
        <p:spPr>
          <a:xfrm>
            <a:off x="5796136" y="4882808"/>
            <a:ext cx="1132041" cy="369332"/>
          </a:xfrm>
          <a:prstGeom prst="rect">
            <a:avLst/>
          </a:prstGeom>
        </p:spPr>
        <p:txBody>
          <a:bodyPr wrap="none">
            <a:spAutoFit/>
          </a:bodyPr>
          <a:lstStyle/>
          <a:p>
            <a:r>
              <a:rPr lang="en-US" altLang="en-US" dirty="0" smtClean="0">
                <a:solidFill>
                  <a:srgbClr val="0070C0"/>
                </a:solidFill>
                <a:latin typeface="Century Gothic" pitchFamily="34" charset="0"/>
              </a:rPr>
              <a:t>Slovenia</a:t>
            </a:r>
            <a:endParaRPr lang="de-DE" dirty="0">
              <a:solidFill>
                <a:srgbClr val="0070C0"/>
              </a:solidFill>
            </a:endParaRPr>
          </a:p>
        </p:txBody>
      </p:sp>
      <p:sp>
        <p:nvSpPr>
          <p:cNvPr id="39" name="Rechteck 38"/>
          <p:cNvSpPr/>
          <p:nvPr/>
        </p:nvSpPr>
        <p:spPr>
          <a:xfrm>
            <a:off x="5133598" y="4028291"/>
            <a:ext cx="1670650" cy="323165"/>
          </a:xfrm>
          <a:prstGeom prst="rect">
            <a:avLst/>
          </a:prstGeom>
        </p:spPr>
        <p:txBody>
          <a:bodyPr wrap="none">
            <a:spAutoFit/>
          </a:bodyPr>
          <a:lstStyle/>
          <a:p>
            <a:r>
              <a:rPr lang="en-US" altLang="en-US" sz="1500" dirty="0" smtClean="0">
                <a:solidFill>
                  <a:srgbClr val="0070C0"/>
                </a:solidFill>
                <a:latin typeface="Century Gothic" pitchFamily="34" charset="0"/>
              </a:rPr>
              <a:t>United Kingdom</a:t>
            </a:r>
            <a:endParaRPr lang="de-DE" altLang="en-US" sz="1500" dirty="0" smtClean="0">
              <a:solidFill>
                <a:srgbClr val="0070C0"/>
              </a:solidFill>
              <a:latin typeface="Century Gothic" pitchFamily="34" charset="0"/>
            </a:endParaRPr>
          </a:p>
        </p:txBody>
      </p:sp>
      <p:sp>
        <p:nvSpPr>
          <p:cNvPr id="40" name="Rechteck 39"/>
          <p:cNvSpPr/>
          <p:nvPr/>
        </p:nvSpPr>
        <p:spPr>
          <a:xfrm>
            <a:off x="3203848" y="2092786"/>
            <a:ext cx="1693092" cy="553998"/>
          </a:xfrm>
          <a:prstGeom prst="rect">
            <a:avLst/>
          </a:prstGeom>
        </p:spPr>
        <p:txBody>
          <a:bodyPr wrap="none">
            <a:spAutoFit/>
          </a:bodyPr>
          <a:lstStyle/>
          <a:p>
            <a:r>
              <a:rPr lang="en-US" altLang="en-US" sz="3000" dirty="0" smtClean="0">
                <a:solidFill>
                  <a:srgbClr val="0070C0"/>
                </a:solidFill>
                <a:latin typeface="Century Gothic" pitchFamily="34" charset="0"/>
              </a:rPr>
              <a:t>Sweden</a:t>
            </a:r>
            <a:endParaRPr lang="de-DE" sz="3000" dirty="0">
              <a:solidFill>
                <a:srgbClr val="0070C0"/>
              </a:solidFill>
            </a:endParaRPr>
          </a:p>
        </p:txBody>
      </p:sp>
      <p:sp>
        <p:nvSpPr>
          <p:cNvPr id="41" name="Rechteck 40"/>
          <p:cNvSpPr/>
          <p:nvPr/>
        </p:nvSpPr>
        <p:spPr>
          <a:xfrm rot="16200000">
            <a:off x="4498970" y="4294118"/>
            <a:ext cx="803425" cy="369332"/>
          </a:xfrm>
          <a:prstGeom prst="rect">
            <a:avLst/>
          </a:prstGeom>
        </p:spPr>
        <p:txBody>
          <a:bodyPr wrap="none">
            <a:spAutoFit/>
          </a:bodyPr>
          <a:lstStyle/>
          <a:p>
            <a:r>
              <a:rPr lang="en-US" altLang="en-US" dirty="0" smtClean="0">
                <a:solidFill>
                  <a:srgbClr val="0070C0"/>
                </a:solidFill>
                <a:latin typeface="Century Gothic" pitchFamily="34" charset="0"/>
              </a:rPr>
              <a:t>Spain</a:t>
            </a:r>
            <a:endParaRPr lang="de-DE" dirty="0">
              <a:solidFill>
                <a:srgbClr val="0070C0"/>
              </a:solidFill>
            </a:endParaRPr>
          </a:p>
        </p:txBody>
      </p:sp>
      <p:sp>
        <p:nvSpPr>
          <p:cNvPr id="42" name="Rechteck 41"/>
          <p:cNvSpPr/>
          <p:nvPr/>
        </p:nvSpPr>
        <p:spPr>
          <a:xfrm>
            <a:off x="3477464" y="1449651"/>
            <a:ext cx="747320" cy="323165"/>
          </a:xfrm>
          <a:prstGeom prst="rect">
            <a:avLst/>
          </a:prstGeom>
        </p:spPr>
        <p:txBody>
          <a:bodyPr wrap="none">
            <a:spAutoFit/>
          </a:bodyPr>
          <a:lstStyle/>
          <a:p>
            <a:r>
              <a:rPr lang="en-US" altLang="en-US" sz="1500" dirty="0" smtClean="0">
                <a:solidFill>
                  <a:srgbClr val="0070C0"/>
                </a:solidFill>
                <a:latin typeface="Century Gothic" pitchFamily="34" charset="0"/>
              </a:rPr>
              <a:t>Latvia</a:t>
            </a:r>
            <a:endParaRPr lang="de-DE" sz="1500" dirty="0">
              <a:solidFill>
                <a:srgbClr val="0070C0"/>
              </a:solidFill>
            </a:endParaRPr>
          </a:p>
        </p:txBody>
      </p:sp>
      <p:sp>
        <p:nvSpPr>
          <p:cNvPr id="43" name="Rechteck 42"/>
          <p:cNvSpPr/>
          <p:nvPr/>
        </p:nvSpPr>
        <p:spPr>
          <a:xfrm rot="16200000">
            <a:off x="2366571" y="1747738"/>
            <a:ext cx="1358064" cy="400110"/>
          </a:xfrm>
          <a:prstGeom prst="rect">
            <a:avLst/>
          </a:prstGeom>
        </p:spPr>
        <p:txBody>
          <a:bodyPr wrap="none">
            <a:spAutoFit/>
          </a:bodyPr>
          <a:lstStyle/>
          <a:p>
            <a:r>
              <a:rPr lang="en-US" altLang="en-US" sz="2000" dirty="0" smtClean="0">
                <a:solidFill>
                  <a:srgbClr val="0070C0"/>
                </a:solidFill>
                <a:latin typeface="Century Gothic" pitchFamily="34" charset="0"/>
              </a:rPr>
              <a:t>Germany</a:t>
            </a:r>
            <a:endParaRPr lang="de-DE" sz="2000" dirty="0">
              <a:solidFill>
                <a:srgbClr val="0070C0"/>
              </a:solidFill>
            </a:endParaRPr>
          </a:p>
        </p:txBody>
      </p:sp>
      <p:sp>
        <p:nvSpPr>
          <p:cNvPr id="44" name="Rechteck 43"/>
          <p:cNvSpPr/>
          <p:nvPr/>
        </p:nvSpPr>
        <p:spPr>
          <a:xfrm>
            <a:off x="5148064" y="4365104"/>
            <a:ext cx="1494320" cy="553998"/>
          </a:xfrm>
          <a:prstGeom prst="rect">
            <a:avLst/>
          </a:prstGeom>
        </p:spPr>
        <p:txBody>
          <a:bodyPr wrap="none">
            <a:spAutoFit/>
          </a:bodyPr>
          <a:lstStyle/>
          <a:p>
            <a:r>
              <a:rPr lang="en-US" altLang="en-US" sz="3000" dirty="0" smtClean="0">
                <a:solidFill>
                  <a:srgbClr val="0070C0"/>
                </a:solidFill>
                <a:latin typeface="Century Gothic" pitchFamily="34" charset="0"/>
              </a:rPr>
              <a:t>Estonia</a:t>
            </a:r>
            <a:endParaRPr lang="de-DE" altLang="en-US" sz="3000" dirty="0" smtClean="0">
              <a:solidFill>
                <a:srgbClr val="0070C0"/>
              </a:solidFill>
              <a:latin typeface="Century Gothic" pitchFamily="34" charset="0"/>
            </a:endParaRPr>
          </a:p>
        </p:txBody>
      </p:sp>
      <p:sp>
        <p:nvSpPr>
          <p:cNvPr id="45" name="Rechteck 44"/>
          <p:cNvSpPr/>
          <p:nvPr/>
        </p:nvSpPr>
        <p:spPr>
          <a:xfrm rot="16200000">
            <a:off x="6618914" y="4573898"/>
            <a:ext cx="1500732" cy="553998"/>
          </a:xfrm>
          <a:prstGeom prst="rect">
            <a:avLst/>
          </a:prstGeom>
        </p:spPr>
        <p:txBody>
          <a:bodyPr wrap="none">
            <a:spAutoFit/>
          </a:bodyPr>
          <a:lstStyle/>
          <a:p>
            <a:r>
              <a:rPr lang="en-US" altLang="en-US" sz="3000" dirty="0" smtClean="0">
                <a:solidFill>
                  <a:srgbClr val="0070C0"/>
                </a:solidFill>
                <a:latin typeface="Century Gothic" pitchFamily="34" charset="0"/>
              </a:rPr>
              <a:t>Poland</a:t>
            </a:r>
            <a:endParaRPr lang="de-DE" altLang="en-US" sz="3000" dirty="0" smtClean="0">
              <a:solidFill>
                <a:srgbClr val="0070C0"/>
              </a:solidFill>
              <a:latin typeface="Century Gothic" pitchFamily="34" charset="0"/>
            </a:endParaRPr>
          </a:p>
        </p:txBody>
      </p:sp>
      <p:sp>
        <p:nvSpPr>
          <p:cNvPr id="46" name="Rechteck 45"/>
          <p:cNvSpPr/>
          <p:nvPr/>
        </p:nvSpPr>
        <p:spPr>
          <a:xfrm>
            <a:off x="6923849" y="2276872"/>
            <a:ext cx="974947" cy="369332"/>
          </a:xfrm>
          <a:prstGeom prst="rect">
            <a:avLst/>
          </a:prstGeom>
        </p:spPr>
        <p:txBody>
          <a:bodyPr wrap="none">
            <a:spAutoFit/>
          </a:bodyPr>
          <a:lstStyle/>
          <a:p>
            <a:r>
              <a:rPr lang="en-US" altLang="en-US" dirty="0" smtClean="0">
                <a:solidFill>
                  <a:srgbClr val="0070C0"/>
                </a:solidFill>
                <a:latin typeface="Century Gothic" pitchFamily="34" charset="0"/>
              </a:rPr>
              <a:t>Poland</a:t>
            </a:r>
            <a:endParaRPr lang="de-DE" altLang="en-US" dirty="0" smtClean="0">
              <a:solidFill>
                <a:srgbClr val="0070C0"/>
              </a:solidFill>
              <a:latin typeface="Century Gothic" pitchFamily="34" charset="0"/>
            </a:endParaRPr>
          </a:p>
        </p:txBody>
      </p:sp>
      <p:sp>
        <p:nvSpPr>
          <p:cNvPr id="47" name="Rechteck 46"/>
          <p:cNvSpPr/>
          <p:nvPr/>
        </p:nvSpPr>
        <p:spPr>
          <a:xfrm rot="16200000">
            <a:off x="184303" y="4176226"/>
            <a:ext cx="1760418" cy="553998"/>
          </a:xfrm>
          <a:prstGeom prst="rect">
            <a:avLst/>
          </a:prstGeom>
        </p:spPr>
        <p:txBody>
          <a:bodyPr wrap="none">
            <a:spAutoFit/>
          </a:bodyPr>
          <a:lstStyle/>
          <a:p>
            <a:r>
              <a:rPr lang="en-US" altLang="en-US" sz="3000" dirty="0" smtClean="0">
                <a:solidFill>
                  <a:srgbClr val="0070C0"/>
                </a:solidFill>
                <a:latin typeface="Century Gothic" pitchFamily="34" charset="0"/>
              </a:rPr>
              <a:t>Hungary</a:t>
            </a:r>
            <a:endParaRPr lang="de-DE" sz="3000" dirty="0">
              <a:solidFill>
                <a:srgbClr val="0070C0"/>
              </a:solidFill>
            </a:endParaRPr>
          </a:p>
        </p:txBody>
      </p:sp>
      <p:sp>
        <p:nvSpPr>
          <p:cNvPr id="48" name="Rechteck 47"/>
          <p:cNvSpPr/>
          <p:nvPr/>
        </p:nvSpPr>
        <p:spPr>
          <a:xfrm>
            <a:off x="4067944" y="1196752"/>
            <a:ext cx="1215397" cy="553998"/>
          </a:xfrm>
          <a:prstGeom prst="rect">
            <a:avLst/>
          </a:prstGeom>
        </p:spPr>
        <p:txBody>
          <a:bodyPr wrap="none">
            <a:spAutoFit/>
          </a:bodyPr>
          <a:lstStyle/>
          <a:p>
            <a:r>
              <a:rPr lang="en-US" altLang="en-US" sz="3000" dirty="0" smtClean="0">
                <a:solidFill>
                  <a:srgbClr val="0070C0"/>
                </a:solidFill>
                <a:latin typeface="Century Gothic" pitchFamily="34" charset="0"/>
              </a:rPr>
              <a:t>Spain</a:t>
            </a:r>
            <a:endParaRPr lang="de-DE" sz="3000" dirty="0">
              <a:solidFill>
                <a:srgbClr val="0070C0"/>
              </a:solidFill>
            </a:endParaRPr>
          </a:p>
        </p:txBody>
      </p:sp>
      <p:sp>
        <p:nvSpPr>
          <p:cNvPr id="49" name="Rechteck 48"/>
          <p:cNvSpPr/>
          <p:nvPr/>
        </p:nvSpPr>
        <p:spPr>
          <a:xfrm>
            <a:off x="4716016" y="4869160"/>
            <a:ext cx="976549" cy="553998"/>
          </a:xfrm>
          <a:prstGeom prst="rect">
            <a:avLst/>
          </a:prstGeom>
        </p:spPr>
        <p:txBody>
          <a:bodyPr wrap="none">
            <a:spAutoFit/>
          </a:bodyPr>
          <a:lstStyle/>
          <a:p>
            <a:r>
              <a:rPr lang="en-US" altLang="en-US" sz="3000" dirty="0" smtClean="0">
                <a:solidFill>
                  <a:srgbClr val="0070C0"/>
                </a:solidFill>
                <a:latin typeface="Century Gothic" pitchFamily="34" charset="0"/>
              </a:rPr>
              <a:t>Italy</a:t>
            </a:r>
            <a:endParaRPr lang="de-DE" sz="3000" dirty="0">
              <a:solidFill>
                <a:srgbClr val="0070C0"/>
              </a:solidFill>
            </a:endParaRPr>
          </a:p>
        </p:txBody>
      </p:sp>
      <p:sp>
        <p:nvSpPr>
          <p:cNvPr id="50" name="Rechteck 49"/>
          <p:cNvSpPr/>
          <p:nvPr/>
        </p:nvSpPr>
        <p:spPr>
          <a:xfrm>
            <a:off x="1619672" y="5013176"/>
            <a:ext cx="1661032" cy="323165"/>
          </a:xfrm>
          <a:prstGeom prst="rect">
            <a:avLst/>
          </a:prstGeom>
        </p:spPr>
        <p:txBody>
          <a:bodyPr wrap="none">
            <a:spAutoFit/>
          </a:bodyPr>
          <a:lstStyle/>
          <a:p>
            <a:r>
              <a:rPr lang="en-US" altLang="en-US" sz="1500" dirty="0" smtClean="0">
                <a:solidFill>
                  <a:srgbClr val="0070C0"/>
                </a:solidFill>
                <a:latin typeface="Century Gothic" pitchFamily="34" charset="0"/>
              </a:rPr>
              <a:t>Czech Republic</a:t>
            </a:r>
            <a:endParaRPr lang="de-DE" altLang="en-US" sz="1500" dirty="0" smtClean="0">
              <a:solidFill>
                <a:srgbClr val="0070C0"/>
              </a:solidFill>
              <a:latin typeface="Century Gothic" pitchFamily="34" charset="0"/>
            </a:endParaRPr>
          </a:p>
        </p:txBody>
      </p:sp>
      <p:sp>
        <p:nvSpPr>
          <p:cNvPr id="51" name="Rechteck 50"/>
          <p:cNvSpPr/>
          <p:nvPr/>
        </p:nvSpPr>
        <p:spPr>
          <a:xfrm>
            <a:off x="7956376" y="2385755"/>
            <a:ext cx="747320" cy="323165"/>
          </a:xfrm>
          <a:prstGeom prst="rect">
            <a:avLst/>
          </a:prstGeom>
        </p:spPr>
        <p:txBody>
          <a:bodyPr wrap="none">
            <a:spAutoFit/>
          </a:bodyPr>
          <a:lstStyle/>
          <a:p>
            <a:r>
              <a:rPr lang="en-US" altLang="en-US" sz="1500" dirty="0" smtClean="0">
                <a:solidFill>
                  <a:srgbClr val="0070C0"/>
                </a:solidFill>
                <a:latin typeface="Century Gothic" pitchFamily="34" charset="0"/>
              </a:rPr>
              <a:t>Latvia</a:t>
            </a:r>
            <a:endParaRPr lang="de-DE" sz="1500" dirty="0">
              <a:solidFill>
                <a:srgbClr val="0070C0"/>
              </a:solidFill>
            </a:endParaRPr>
          </a:p>
        </p:txBody>
      </p:sp>
      <p:sp>
        <p:nvSpPr>
          <p:cNvPr id="52" name="Rechteck 51"/>
          <p:cNvSpPr/>
          <p:nvPr/>
        </p:nvSpPr>
        <p:spPr>
          <a:xfrm>
            <a:off x="836831" y="3154616"/>
            <a:ext cx="939681" cy="323165"/>
          </a:xfrm>
          <a:prstGeom prst="rect">
            <a:avLst/>
          </a:prstGeom>
        </p:spPr>
        <p:txBody>
          <a:bodyPr wrap="none">
            <a:spAutoFit/>
          </a:bodyPr>
          <a:lstStyle/>
          <a:p>
            <a:r>
              <a:rPr lang="en-US" altLang="en-US" sz="1500" dirty="0" smtClean="0">
                <a:solidFill>
                  <a:srgbClr val="0070C0"/>
                </a:solidFill>
                <a:latin typeface="Century Gothic" pitchFamily="34" charset="0"/>
              </a:rPr>
              <a:t>Sweden</a:t>
            </a:r>
            <a:endParaRPr lang="de-DE" sz="1500" dirty="0">
              <a:solidFill>
                <a:srgbClr val="0070C0"/>
              </a:solidFill>
            </a:endParaRPr>
          </a:p>
        </p:txBody>
      </p:sp>
      <p:sp>
        <p:nvSpPr>
          <p:cNvPr id="53" name="Rechteck 52"/>
          <p:cNvSpPr/>
          <p:nvPr/>
        </p:nvSpPr>
        <p:spPr>
          <a:xfrm>
            <a:off x="7164288" y="2586970"/>
            <a:ext cx="1619354" cy="553998"/>
          </a:xfrm>
          <a:prstGeom prst="rect">
            <a:avLst/>
          </a:prstGeom>
        </p:spPr>
        <p:txBody>
          <a:bodyPr wrap="none">
            <a:spAutoFit/>
          </a:bodyPr>
          <a:lstStyle/>
          <a:p>
            <a:r>
              <a:rPr lang="en-US" altLang="en-US" sz="3000" dirty="0" smtClean="0">
                <a:solidFill>
                  <a:srgbClr val="0070C0"/>
                </a:solidFill>
                <a:latin typeface="Century Gothic" pitchFamily="34" charset="0"/>
              </a:rPr>
              <a:t>Greece</a:t>
            </a:r>
            <a:endParaRPr lang="de-DE" sz="3000" dirty="0">
              <a:solidFill>
                <a:srgbClr val="0070C0"/>
              </a:solidFill>
            </a:endParaRPr>
          </a:p>
        </p:txBody>
      </p:sp>
      <p:sp>
        <p:nvSpPr>
          <p:cNvPr id="54" name="Rechteck 53"/>
          <p:cNvSpPr/>
          <p:nvPr/>
        </p:nvSpPr>
        <p:spPr>
          <a:xfrm>
            <a:off x="755576" y="2636912"/>
            <a:ext cx="1470274" cy="553998"/>
          </a:xfrm>
          <a:prstGeom prst="rect">
            <a:avLst/>
          </a:prstGeom>
        </p:spPr>
        <p:txBody>
          <a:bodyPr wrap="none">
            <a:spAutoFit/>
          </a:bodyPr>
          <a:lstStyle/>
          <a:p>
            <a:r>
              <a:rPr lang="en-US" altLang="en-US" sz="3000" dirty="0" smtClean="0">
                <a:solidFill>
                  <a:srgbClr val="0070C0"/>
                </a:solidFill>
                <a:latin typeface="Century Gothic" pitchFamily="34" charset="0"/>
              </a:rPr>
              <a:t>France</a:t>
            </a:r>
            <a:endParaRPr lang="de-DE" sz="3000" dirty="0">
              <a:solidFill>
                <a:srgbClr val="0070C0"/>
              </a:solidFill>
            </a:endParaRPr>
          </a:p>
        </p:txBody>
      </p:sp>
      <p:sp>
        <p:nvSpPr>
          <p:cNvPr id="55" name="Rechteck 54"/>
          <p:cNvSpPr/>
          <p:nvPr/>
        </p:nvSpPr>
        <p:spPr>
          <a:xfrm>
            <a:off x="6499257" y="1844824"/>
            <a:ext cx="2177199" cy="400110"/>
          </a:xfrm>
          <a:prstGeom prst="rect">
            <a:avLst/>
          </a:prstGeom>
        </p:spPr>
        <p:txBody>
          <a:bodyPr wrap="none">
            <a:spAutoFit/>
          </a:bodyPr>
          <a:lstStyle/>
          <a:p>
            <a:r>
              <a:rPr lang="en-US" altLang="en-US" sz="2000" dirty="0" smtClean="0">
                <a:solidFill>
                  <a:srgbClr val="0070C0"/>
                </a:solidFill>
                <a:latin typeface="Century Gothic" pitchFamily="34" charset="0"/>
              </a:rPr>
              <a:t>The Netherlands</a:t>
            </a:r>
            <a:endParaRPr lang="de-DE" altLang="en-US" sz="2000" dirty="0" smtClean="0">
              <a:solidFill>
                <a:srgbClr val="0070C0"/>
              </a:solidFill>
              <a:latin typeface="Century Gothic" pitchFamily="34" charset="0"/>
            </a:endParaRPr>
          </a:p>
        </p:txBody>
      </p:sp>
      <p:sp>
        <p:nvSpPr>
          <p:cNvPr id="56" name="Rechteck 55"/>
          <p:cNvSpPr/>
          <p:nvPr/>
        </p:nvSpPr>
        <p:spPr>
          <a:xfrm>
            <a:off x="5364088" y="1340768"/>
            <a:ext cx="1132041" cy="369332"/>
          </a:xfrm>
          <a:prstGeom prst="rect">
            <a:avLst/>
          </a:prstGeom>
        </p:spPr>
        <p:txBody>
          <a:bodyPr wrap="none">
            <a:spAutoFit/>
          </a:bodyPr>
          <a:lstStyle/>
          <a:p>
            <a:r>
              <a:rPr lang="en-US" altLang="en-US" dirty="0" smtClean="0">
                <a:solidFill>
                  <a:srgbClr val="0070C0"/>
                </a:solidFill>
                <a:latin typeface="Century Gothic" pitchFamily="34" charset="0"/>
              </a:rPr>
              <a:t>Slovenia</a:t>
            </a:r>
            <a:endParaRPr lang="de-DE" dirty="0">
              <a:solidFill>
                <a:srgbClr val="0070C0"/>
              </a:solidFill>
            </a:endParaRPr>
          </a:p>
        </p:txBody>
      </p:sp>
      <p:sp>
        <p:nvSpPr>
          <p:cNvPr id="57" name="Rechteck 56"/>
          <p:cNvSpPr/>
          <p:nvPr/>
        </p:nvSpPr>
        <p:spPr>
          <a:xfrm>
            <a:off x="7236296" y="3068960"/>
            <a:ext cx="1029449" cy="400110"/>
          </a:xfrm>
          <a:prstGeom prst="rect">
            <a:avLst/>
          </a:prstGeom>
        </p:spPr>
        <p:txBody>
          <a:bodyPr wrap="none">
            <a:spAutoFit/>
          </a:bodyPr>
          <a:lstStyle/>
          <a:p>
            <a:r>
              <a:rPr lang="en-US" altLang="en-US" sz="2000" dirty="0" smtClean="0">
                <a:solidFill>
                  <a:srgbClr val="0070C0"/>
                </a:solidFill>
                <a:latin typeface="Century Gothic" pitchFamily="34" charset="0"/>
              </a:rPr>
              <a:t>Austria</a:t>
            </a:r>
            <a:endParaRPr lang="de-DE" sz="2000" dirty="0">
              <a:solidFill>
                <a:srgbClr val="0070C0"/>
              </a:solidFill>
            </a:endParaRPr>
          </a:p>
        </p:txBody>
      </p:sp>
      <p:sp>
        <p:nvSpPr>
          <p:cNvPr id="59" name="Rechteck 58"/>
          <p:cNvSpPr/>
          <p:nvPr/>
        </p:nvSpPr>
        <p:spPr>
          <a:xfrm>
            <a:off x="453896" y="2218512"/>
            <a:ext cx="1223412" cy="400110"/>
          </a:xfrm>
          <a:prstGeom prst="rect">
            <a:avLst/>
          </a:prstGeom>
        </p:spPr>
        <p:txBody>
          <a:bodyPr wrap="none">
            <a:spAutoFit/>
          </a:bodyPr>
          <a:lstStyle/>
          <a:p>
            <a:r>
              <a:rPr lang="en-US" altLang="en-US" sz="2000" dirty="0" smtClean="0">
                <a:solidFill>
                  <a:srgbClr val="0070C0"/>
                </a:solidFill>
                <a:latin typeface="Century Gothic" pitchFamily="34" charset="0"/>
              </a:rPr>
              <a:t>Portugal</a:t>
            </a:r>
            <a:endParaRPr lang="de-DE" sz="2000" dirty="0">
              <a:solidFill>
                <a:srgbClr val="0070C0"/>
              </a:solidFill>
            </a:endParaRPr>
          </a:p>
        </p:txBody>
      </p:sp>
      <p:sp>
        <p:nvSpPr>
          <p:cNvPr id="60" name="Rechteck 59"/>
          <p:cNvSpPr/>
          <p:nvPr/>
        </p:nvSpPr>
        <p:spPr>
          <a:xfrm>
            <a:off x="5494456" y="5229200"/>
            <a:ext cx="854721" cy="323165"/>
          </a:xfrm>
          <a:prstGeom prst="rect">
            <a:avLst/>
          </a:prstGeom>
        </p:spPr>
        <p:txBody>
          <a:bodyPr wrap="none">
            <a:spAutoFit/>
          </a:bodyPr>
          <a:lstStyle/>
          <a:p>
            <a:r>
              <a:rPr lang="en-US" altLang="en-US" sz="1500" dirty="0" smtClean="0">
                <a:solidFill>
                  <a:srgbClr val="0070C0"/>
                </a:solidFill>
                <a:latin typeface="Century Gothic" pitchFamily="34" charset="0"/>
              </a:rPr>
              <a:t>Finland</a:t>
            </a:r>
            <a:endParaRPr lang="de-DE" sz="1500" dirty="0">
              <a:solidFill>
                <a:srgbClr val="0070C0"/>
              </a:solidFill>
            </a:endParaRPr>
          </a:p>
        </p:txBody>
      </p:sp>
      <p:sp>
        <p:nvSpPr>
          <p:cNvPr id="62" name="Rechteck 61"/>
          <p:cNvSpPr/>
          <p:nvPr/>
        </p:nvSpPr>
        <p:spPr>
          <a:xfrm rot="16200000">
            <a:off x="1745065" y="2007463"/>
            <a:ext cx="936475" cy="323165"/>
          </a:xfrm>
          <a:prstGeom prst="rect">
            <a:avLst/>
          </a:prstGeom>
        </p:spPr>
        <p:txBody>
          <a:bodyPr wrap="none">
            <a:spAutoFit/>
          </a:bodyPr>
          <a:lstStyle/>
          <a:p>
            <a:r>
              <a:rPr lang="en-US" altLang="en-US" sz="1500" dirty="0" smtClean="0">
                <a:solidFill>
                  <a:srgbClr val="0070C0"/>
                </a:solidFill>
                <a:latin typeface="Century Gothic" pitchFamily="34" charset="0"/>
              </a:rPr>
              <a:t>Belgium</a:t>
            </a:r>
            <a:endParaRPr lang="de-DE" sz="1500" dirty="0">
              <a:solidFill>
                <a:srgbClr val="0070C0"/>
              </a:solidFill>
            </a:endParaRPr>
          </a:p>
        </p:txBody>
      </p:sp>
      <p:sp>
        <p:nvSpPr>
          <p:cNvPr id="63" name="Rechteck 62"/>
          <p:cNvSpPr/>
          <p:nvPr/>
        </p:nvSpPr>
        <p:spPr>
          <a:xfrm rot="16200000">
            <a:off x="897514" y="4861621"/>
            <a:ext cx="1093569" cy="369332"/>
          </a:xfrm>
          <a:prstGeom prst="rect">
            <a:avLst/>
          </a:prstGeom>
        </p:spPr>
        <p:txBody>
          <a:bodyPr wrap="none">
            <a:spAutoFit/>
          </a:bodyPr>
          <a:lstStyle/>
          <a:p>
            <a:r>
              <a:rPr lang="en-US" altLang="en-US" dirty="0" smtClean="0">
                <a:solidFill>
                  <a:srgbClr val="0070C0"/>
                </a:solidFill>
                <a:latin typeface="Century Gothic" pitchFamily="34" charset="0"/>
              </a:rPr>
              <a:t>Sweden</a:t>
            </a:r>
            <a:endParaRPr lang="de-DE" dirty="0">
              <a:solidFill>
                <a:srgbClr val="0070C0"/>
              </a:solidFill>
            </a:endParaRPr>
          </a:p>
        </p:txBody>
      </p:sp>
      <p:sp>
        <p:nvSpPr>
          <p:cNvPr id="64" name="Rechteck 63"/>
          <p:cNvSpPr/>
          <p:nvPr/>
        </p:nvSpPr>
        <p:spPr>
          <a:xfrm rot="16200000">
            <a:off x="6916983" y="4108353"/>
            <a:ext cx="1681871" cy="323165"/>
          </a:xfrm>
          <a:prstGeom prst="rect">
            <a:avLst/>
          </a:prstGeom>
        </p:spPr>
        <p:txBody>
          <a:bodyPr wrap="none">
            <a:spAutoFit/>
          </a:bodyPr>
          <a:lstStyle/>
          <a:p>
            <a:r>
              <a:rPr lang="en-US" altLang="en-US" sz="1500" dirty="0" smtClean="0">
                <a:solidFill>
                  <a:srgbClr val="0070C0"/>
                </a:solidFill>
                <a:latin typeface="Century Gothic" pitchFamily="34" charset="0"/>
              </a:rPr>
              <a:t>The Netherlands</a:t>
            </a:r>
            <a:endParaRPr lang="de-DE" altLang="en-US" sz="1500" dirty="0" smtClean="0">
              <a:solidFill>
                <a:srgbClr val="0070C0"/>
              </a:solidFill>
              <a:latin typeface="Century Gothic" pitchFamily="34" charset="0"/>
            </a:endParaRPr>
          </a:p>
        </p:txBody>
      </p:sp>
      <p:sp>
        <p:nvSpPr>
          <p:cNvPr id="65" name="Rechteck 64"/>
          <p:cNvSpPr/>
          <p:nvPr/>
        </p:nvSpPr>
        <p:spPr>
          <a:xfrm rot="16200000">
            <a:off x="7024218" y="3634665"/>
            <a:ext cx="747320" cy="323165"/>
          </a:xfrm>
          <a:prstGeom prst="rect">
            <a:avLst/>
          </a:prstGeom>
        </p:spPr>
        <p:txBody>
          <a:bodyPr wrap="none">
            <a:spAutoFit/>
          </a:bodyPr>
          <a:lstStyle/>
          <a:p>
            <a:r>
              <a:rPr lang="en-US" altLang="en-US" sz="1500" dirty="0" smtClean="0">
                <a:solidFill>
                  <a:srgbClr val="0070C0"/>
                </a:solidFill>
                <a:latin typeface="Century Gothic" pitchFamily="34" charset="0"/>
              </a:rPr>
              <a:t>Latvia</a:t>
            </a:r>
            <a:endParaRPr lang="de-DE" sz="1500" dirty="0">
              <a:solidFill>
                <a:srgbClr val="0070C0"/>
              </a:solidFill>
            </a:endParaRPr>
          </a:p>
        </p:txBody>
      </p:sp>
      <p:sp>
        <p:nvSpPr>
          <p:cNvPr id="66" name="Rechteck 65"/>
          <p:cNvSpPr/>
          <p:nvPr/>
        </p:nvSpPr>
        <p:spPr>
          <a:xfrm>
            <a:off x="6444208" y="1304474"/>
            <a:ext cx="1455848" cy="553998"/>
          </a:xfrm>
          <a:prstGeom prst="rect">
            <a:avLst/>
          </a:prstGeom>
        </p:spPr>
        <p:txBody>
          <a:bodyPr wrap="none">
            <a:spAutoFit/>
          </a:bodyPr>
          <a:lstStyle/>
          <a:p>
            <a:r>
              <a:rPr lang="en-US" altLang="en-US" sz="3000" dirty="0" smtClean="0">
                <a:solidFill>
                  <a:srgbClr val="0070C0"/>
                </a:solidFill>
                <a:latin typeface="Century Gothic" pitchFamily="34" charset="0"/>
              </a:rPr>
              <a:t>Austria</a:t>
            </a:r>
            <a:endParaRPr lang="de-DE" sz="3000" dirty="0">
              <a:solidFill>
                <a:srgbClr val="0070C0"/>
              </a:solidFill>
            </a:endParaRPr>
          </a:p>
        </p:txBody>
      </p:sp>
      <p:sp>
        <p:nvSpPr>
          <p:cNvPr id="67" name="Rechteck 66"/>
          <p:cNvSpPr/>
          <p:nvPr/>
        </p:nvSpPr>
        <p:spPr>
          <a:xfrm>
            <a:off x="995020" y="1804754"/>
            <a:ext cx="1056700" cy="400110"/>
          </a:xfrm>
          <a:prstGeom prst="rect">
            <a:avLst/>
          </a:prstGeom>
        </p:spPr>
        <p:txBody>
          <a:bodyPr wrap="none">
            <a:spAutoFit/>
          </a:bodyPr>
          <a:lstStyle/>
          <a:p>
            <a:r>
              <a:rPr lang="en-US" altLang="en-US" sz="2000" dirty="0" smtClean="0">
                <a:solidFill>
                  <a:srgbClr val="0070C0"/>
                </a:solidFill>
                <a:latin typeface="Century Gothic" pitchFamily="34" charset="0"/>
              </a:rPr>
              <a:t>Ireland</a:t>
            </a:r>
            <a:endParaRPr lang="de-DE" sz="2000" dirty="0">
              <a:solidFill>
                <a:srgbClr val="0070C0"/>
              </a:solidFill>
            </a:endParaRPr>
          </a:p>
        </p:txBody>
      </p:sp>
      <p:sp>
        <p:nvSpPr>
          <p:cNvPr id="68" name="Rechteck 67"/>
          <p:cNvSpPr/>
          <p:nvPr/>
        </p:nvSpPr>
        <p:spPr>
          <a:xfrm>
            <a:off x="755576" y="1196752"/>
            <a:ext cx="1308371" cy="553998"/>
          </a:xfrm>
          <a:prstGeom prst="rect">
            <a:avLst/>
          </a:prstGeom>
        </p:spPr>
        <p:txBody>
          <a:bodyPr wrap="none">
            <a:spAutoFit/>
          </a:bodyPr>
          <a:lstStyle/>
          <a:p>
            <a:r>
              <a:rPr lang="en-US" altLang="en-US" sz="3000" dirty="0" smtClean="0">
                <a:solidFill>
                  <a:srgbClr val="0070C0"/>
                </a:solidFill>
                <a:latin typeface="Century Gothic" pitchFamily="34" charset="0"/>
              </a:rPr>
              <a:t>Latvia</a:t>
            </a:r>
            <a:endParaRPr lang="de-DE" sz="3000" dirty="0">
              <a:solidFill>
                <a:srgbClr val="0070C0"/>
              </a:solidFill>
            </a:endParaRPr>
          </a:p>
        </p:txBody>
      </p:sp>
      <p:sp>
        <p:nvSpPr>
          <p:cNvPr id="69" name="Rechteck 68"/>
          <p:cNvSpPr/>
          <p:nvPr/>
        </p:nvSpPr>
        <p:spPr>
          <a:xfrm rot="16200000">
            <a:off x="1387305" y="3796568"/>
            <a:ext cx="1152880" cy="400110"/>
          </a:xfrm>
          <a:prstGeom prst="rect">
            <a:avLst/>
          </a:prstGeom>
        </p:spPr>
        <p:txBody>
          <a:bodyPr wrap="none">
            <a:spAutoFit/>
          </a:bodyPr>
          <a:lstStyle/>
          <a:p>
            <a:r>
              <a:rPr lang="en-US" altLang="en-US" sz="2000" dirty="0" smtClean="0">
                <a:solidFill>
                  <a:srgbClr val="0070C0"/>
                </a:solidFill>
                <a:latin typeface="Century Gothic" pitchFamily="34" charset="0"/>
              </a:rPr>
              <a:t>Greece</a:t>
            </a:r>
            <a:endParaRPr lang="de-DE" sz="2000" dirty="0">
              <a:solidFill>
                <a:srgbClr val="0070C0"/>
              </a:solidFill>
            </a:endParaRPr>
          </a:p>
        </p:txBody>
      </p:sp>
      <p:sp>
        <p:nvSpPr>
          <p:cNvPr id="71" name="Rechteck 70"/>
          <p:cNvSpPr/>
          <p:nvPr/>
        </p:nvSpPr>
        <p:spPr>
          <a:xfrm>
            <a:off x="4283968" y="5342152"/>
            <a:ext cx="1066318" cy="323165"/>
          </a:xfrm>
          <a:prstGeom prst="rect">
            <a:avLst/>
          </a:prstGeom>
        </p:spPr>
        <p:txBody>
          <a:bodyPr wrap="none">
            <a:spAutoFit/>
          </a:bodyPr>
          <a:lstStyle/>
          <a:p>
            <a:r>
              <a:rPr lang="en-US" altLang="en-US" sz="1500" dirty="0" smtClean="0">
                <a:solidFill>
                  <a:srgbClr val="0070C0"/>
                </a:solidFill>
                <a:latin typeface="Century Gothic" pitchFamily="34" charset="0"/>
              </a:rPr>
              <a:t>Germany</a:t>
            </a:r>
            <a:endParaRPr lang="de-DE" sz="1500" dirty="0">
              <a:solidFill>
                <a:srgbClr val="0070C0"/>
              </a:solidFill>
            </a:endParaRPr>
          </a:p>
        </p:txBody>
      </p:sp>
      <p:sp>
        <p:nvSpPr>
          <p:cNvPr id="72" name="Rechteck 71"/>
          <p:cNvSpPr/>
          <p:nvPr/>
        </p:nvSpPr>
        <p:spPr>
          <a:xfrm>
            <a:off x="3131840" y="4869160"/>
            <a:ext cx="713657" cy="400110"/>
          </a:xfrm>
          <a:prstGeom prst="rect">
            <a:avLst/>
          </a:prstGeom>
        </p:spPr>
        <p:txBody>
          <a:bodyPr wrap="none">
            <a:spAutoFit/>
          </a:bodyPr>
          <a:lstStyle/>
          <a:p>
            <a:r>
              <a:rPr lang="en-US" altLang="en-US" sz="2000" dirty="0" smtClean="0">
                <a:solidFill>
                  <a:srgbClr val="0070C0"/>
                </a:solidFill>
                <a:latin typeface="Century Gothic" pitchFamily="34" charset="0"/>
              </a:rPr>
              <a:t>Italy</a:t>
            </a:r>
            <a:endParaRPr lang="de-DE" altLang="en-US" sz="2000" dirty="0" smtClean="0">
              <a:solidFill>
                <a:srgbClr val="0070C0"/>
              </a:solidFill>
              <a:latin typeface="Century Gothic" pitchFamily="34" charset="0"/>
            </a:endParaRPr>
          </a:p>
        </p:txBody>
      </p:sp>
      <p:sp>
        <p:nvSpPr>
          <p:cNvPr id="73" name="Rechteck 72"/>
          <p:cNvSpPr/>
          <p:nvPr/>
        </p:nvSpPr>
        <p:spPr>
          <a:xfrm>
            <a:off x="2093155" y="1210400"/>
            <a:ext cx="835485" cy="369332"/>
          </a:xfrm>
          <a:prstGeom prst="rect">
            <a:avLst/>
          </a:prstGeom>
        </p:spPr>
        <p:txBody>
          <a:bodyPr wrap="none">
            <a:spAutoFit/>
          </a:bodyPr>
          <a:lstStyle/>
          <a:p>
            <a:r>
              <a:rPr lang="en-US" altLang="en-US" dirty="0" smtClean="0">
                <a:solidFill>
                  <a:srgbClr val="0070C0"/>
                </a:solidFill>
                <a:latin typeface="Century Gothic" pitchFamily="34" charset="0"/>
              </a:rPr>
              <a:t>Malta</a:t>
            </a:r>
            <a:endParaRPr lang="de-DE" dirty="0">
              <a:solidFill>
                <a:srgbClr val="0070C0"/>
              </a:solidFill>
            </a:endParaRPr>
          </a:p>
        </p:txBody>
      </p:sp>
      <p:sp>
        <p:nvSpPr>
          <p:cNvPr id="74" name="Rechteck 73"/>
          <p:cNvSpPr/>
          <p:nvPr/>
        </p:nvSpPr>
        <p:spPr>
          <a:xfrm rot="16200000">
            <a:off x="1031275" y="3824494"/>
            <a:ext cx="1064715" cy="400110"/>
          </a:xfrm>
          <a:prstGeom prst="rect">
            <a:avLst/>
          </a:prstGeom>
        </p:spPr>
        <p:txBody>
          <a:bodyPr wrap="none">
            <a:spAutoFit/>
          </a:bodyPr>
          <a:lstStyle/>
          <a:p>
            <a:r>
              <a:rPr lang="en-US" altLang="en-US" sz="2000" dirty="0" smtClean="0">
                <a:solidFill>
                  <a:srgbClr val="0070C0"/>
                </a:solidFill>
                <a:latin typeface="Century Gothic" pitchFamily="34" charset="0"/>
              </a:rPr>
              <a:t>Poland</a:t>
            </a:r>
            <a:endParaRPr lang="de-DE" altLang="en-US" sz="2000" dirty="0" smtClean="0">
              <a:solidFill>
                <a:srgbClr val="0070C0"/>
              </a:solidFill>
              <a:latin typeface="Century Gothic" pitchFamily="34" charset="0"/>
            </a:endParaRPr>
          </a:p>
        </p:txBody>
      </p:sp>
      <p:sp>
        <p:nvSpPr>
          <p:cNvPr id="75" name="Rechteck 74"/>
          <p:cNvSpPr/>
          <p:nvPr/>
        </p:nvSpPr>
        <p:spPr>
          <a:xfrm rot="16200000">
            <a:off x="10212" y="4710358"/>
            <a:ext cx="1234633" cy="400110"/>
          </a:xfrm>
          <a:prstGeom prst="rect">
            <a:avLst/>
          </a:prstGeom>
        </p:spPr>
        <p:txBody>
          <a:bodyPr wrap="none">
            <a:spAutoFit/>
          </a:bodyPr>
          <a:lstStyle/>
          <a:p>
            <a:r>
              <a:rPr lang="en-US" altLang="en-US" sz="2000" dirty="0" smtClean="0">
                <a:solidFill>
                  <a:srgbClr val="0070C0"/>
                </a:solidFill>
                <a:latin typeface="Century Gothic" pitchFamily="34" charset="0"/>
              </a:rPr>
              <a:t>Slovenia</a:t>
            </a:r>
            <a:endParaRPr lang="de-DE" sz="2000" dirty="0">
              <a:solidFill>
                <a:srgbClr val="0070C0"/>
              </a:solidFill>
            </a:endParaRPr>
          </a:p>
        </p:txBody>
      </p:sp>
      <p:sp>
        <p:nvSpPr>
          <p:cNvPr id="76" name="Rechteck 75"/>
          <p:cNvSpPr/>
          <p:nvPr/>
        </p:nvSpPr>
        <p:spPr>
          <a:xfrm rot="16200000">
            <a:off x="7214634" y="4098734"/>
            <a:ext cx="1893467" cy="553998"/>
          </a:xfrm>
          <a:prstGeom prst="rect">
            <a:avLst/>
          </a:prstGeom>
        </p:spPr>
        <p:txBody>
          <a:bodyPr wrap="none">
            <a:spAutoFit/>
          </a:bodyPr>
          <a:lstStyle/>
          <a:p>
            <a:r>
              <a:rPr lang="en-US" altLang="en-US" sz="3000" dirty="0" smtClean="0">
                <a:solidFill>
                  <a:srgbClr val="0070C0"/>
                </a:solidFill>
                <a:latin typeface="Century Gothic" pitchFamily="34" charset="0"/>
              </a:rPr>
              <a:t>Denmark</a:t>
            </a:r>
            <a:endParaRPr lang="de-DE" sz="3000" dirty="0">
              <a:solidFill>
                <a:srgbClr val="0070C0"/>
              </a:solidFill>
            </a:endParaRPr>
          </a:p>
        </p:txBody>
      </p:sp>
      <p:sp>
        <p:nvSpPr>
          <p:cNvPr id="77" name="Rechteck 76"/>
          <p:cNvSpPr/>
          <p:nvPr/>
        </p:nvSpPr>
        <p:spPr>
          <a:xfrm>
            <a:off x="2627784" y="5301208"/>
            <a:ext cx="1234633" cy="400110"/>
          </a:xfrm>
          <a:prstGeom prst="rect">
            <a:avLst/>
          </a:prstGeom>
        </p:spPr>
        <p:txBody>
          <a:bodyPr wrap="none">
            <a:spAutoFit/>
          </a:bodyPr>
          <a:lstStyle/>
          <a:p>
            <a:r>
              <a:rPr lang="en-US" altLang="en-US" sz="2000" dirty="0" smtClean="0">
                <a:solidFill>
                  <a:srgbClr val="0070C0"/>
                </a:solidFill>
                <a:latin typeface="Century Gothic" pitchFamily="34" charset="0"/>
              </a:rPr>
              <a:t>Slovenia</a:t>
            </a:r>
            <a:endParaRPr lang="de-DE" sz="2000" dirty="0">
              <a:solidFill>
                <a:srgbClr val="0070C0"/>
              </a:solidFill>
            </a:endParaRPr>
          </a:p>
        </p:txBody>
      </p:sp>
      <p:sp>
        <p:nvSpPr>
          <p:cNvPr id="78" name="Rechteck 77"/>
          <p:cNvSpPr/>
          <p:nvPr/>
        </p:nvSpPr>
        <p:spPr>
          <a:xfrm rot="16200000">
            <a:off x="23960" y="1582130"/>
            <a:ext cx="1066318" cy="323165"/>
          </a:xfrm>
          <a:prstGeom prst="rect">
            <a:avLst/>
          </a:prstGeom>
        </p:spPr>
        <p:txBody>
          <a:bodyPr wrap="none">
            <a:spAutoFit/>
          </a:bodyPr>
          <a:lstStyle/>
          <a:p>
            <a:r>
              <a:rPr lang="en-US" altLang="en-US" sz="1500" dirty="0" smtClean="0">
                <a:solidFill>
                  <a:srgbClr val="0070C0"/>
                </a:solidFill>
                <a:latin typeface="Century Gothic" pitchFamily="34" charset="0"/>
              </a:rPr>
              <a:t>Germany</a:t>
            </a:r>
            <a:endParaRPr lang="de-DE" sz="1500" dirty="0">
              <a:solidFill>
                <a:srgbClr val="0070C0"/>
              </a:solidFill>
            </a:endParaRPr>
          </a:p>
        </p:txBody>
      </p:sp>
      <p:sp>
        <p:nvSpPr>
          <p:cNvPr id="79" name="Rechteck 78"/>
          <p:cNvSpPr/>
          <p:nvPr/>
        </p:nvSpPr>
        <p:spPr>
          <a:xfrm>
            <a:off x="1557544" y="5373216"/>
            <a:ext cx="1173719" cy="246221"/>
          </a:xfrm>
          <a:prstGeom prst="rect">
            <a:avLst/>
          </a:prstGeom>
        </p:spPr>
        <p:txBody>
          <a:bodyPr wrap="none">
            <a:spAutoFit/>
          </a:bodyPr>
          <a:lstStyle/>
          <a:p>
            <a:r>
              <a:rPr lang="en-US" altLang="en-US" sz="1000" dirty="0" smtClean="0">
                <a:solidFill>
                  <a:srgbClr val="0070C0"/>
                </a:solidFill>
                <a:latin typeface="Century Gothic" pitchFamily="34" charset="0"/>
              </a:rPr>
              <a:t>United Kingdom</a:t>
            </a:r>
            <a:endParaRPr lang="de-DE" altLang="en-US" sz="1000" dirty="0" smtClean="0">
              <a:solidFill>
                <a:srgbClr val="0070C0"/>
              </a:solidFill>
              <a:latin typeface="Century Gothic" pitchFamily="34" charset="0"/>
            </a:endParaRPr>
          </a:p>
        </p:txBody>
      </p:sp>
      <p:sp>
        <p:nvSpPr>
          <p:cNvPr id="80" name="Rechteck 79"/>
          <p:cNvSpPr/>
          <p:nvPr/>
        </p:nvSpPr>
        <p:spPr>
          <a:xfrm>
            <a:off x="1475656" y="2564904"/>
            <a:ext cx="607859" cy="246221"/>
          </a:xfrm>
          <a:prstGeom prst="rect">
            <a:avLst/>
          </a:prstGeom>
        </p:spPr>
        <p:txBody>
          <a:bodyPr wrap="none">
            <a:spAutoFit/>
          </a:bodyPr>
          <a:lstStyle/>
          <a:p>
            <a:r>
              <a:rPr lang="en-US" altLang="en-US" sz="1000" dirty="0" smtClean="0">
                <a:solidFill>
                  <a:srgbClr val="0070C0"/>
                </a:solidFill>
                <a:latin typeface="Century Gothic" pitchFamily="34" charset="0"/>
              </a:rPr>
              <a:t>Austria</a:t>
            </a:r>
            <a:endParaRPr lang="de-DE" sz="1000" dirty="0">
              <a:solidFill>
                <a:srgbClr val="0070C0"/>
              </a:solidFill>
            </a:endParaRPr>
          </a:p>
        </p:txBody>
      </p:sp>
      <p:sp>
        <p:nvSpPr>
          <p:cNvPr id="81" name="Rechteck 80"/>
          <p:cNvSpPr/>
          <p:nvPr/>
        </p:nvSpPr>
        <p:spPr>
          <a:xfrm>
            <a:off x="3203848" y="1196752"/>
            <a:ext cx="962123" cy="246221"/>
          </a:xfrm>
          <a:prstGeom prst="rect">
            <a:avLst/>
          </a:prstGeom>
        </p:spPr>
        <p:txBody>
          <a:bodyPr wrap="none">
            <a:spAutoFit/>
          </a:bodyPr>
          <a:lstStyle/>
          <a:p>
            <a:r>
              <a:rPr lang="en-US" altLang="en-US" sz="1000" dirty="0" smtClean="0">
                <a:solidFill>
                  <a:srgbClr val="0070C0"/>
                </a:solidFill>
                <a:latin typeface="Century Gothic" pitchFamily="34" charset="0"/>
              </a:rPr>
              <a:t>Luxembourg</a:t>
            </a:r>
            <a:endParaRPr lang="de-DE" altLang="en-US" sz="1000" dirty="0" smtClean="0">
              <a:solidFill>
                <a:srgbClr val="0070C0"/>
              </a:solidFill>
              <a:latin typeface="Century Gothic" pitchFamily="34" charset="0"/>
            </a:endParaRPr>
          </a:p>
        </p:txBody>
      </p:sp>
      <p:sp>
        <p:nvSpPr>
          <p:cNvPr id="82" name="Rechteck 81"/>
          <p:cNvSpPr/>
          <p:nvPr/>
        </p:nvSpPr>
        <p:spPr>
          <a:xfrm>
            <a:off x="683568" y="5415027"/>
            <a:ext cx="688009" cy="246221"/>
          </a:xfrm>
          <a:prstGeom prst="rect">
            <a:avLst/>
          </a:prstGeom>
        </p:spPr>
        <p:txBody>
          <a:bodyPr wrap="none">
            <a:spAutoFit/>
          </a:bodyPr>
          <a:lstStyle/>
          <a:p>
            <a:r>
              <a:rPr lang="en-US" altLang="en-US" sz="1000" dirty="0" smtClean="0">
                <a:solidFill>
                  <a:srgbClr val="0070C0"/>
                </a:solidFill>
                <a:latin typeface="Century Gothic" pitchFamily="34" charset="0"/>
              </a:rPr>
              <a:t>Sweden</a:t>
            </a:r>
            <a:endParaRPr lang="de-DE" sz="1000" dirty="0">
              <a:solidFill>
                <a:srgbClr val="0070C0"/>
              </a:solidFill>
            </a:endParaRPr>
          </a:p>
        </p:txBody>
      </p:sp>
      <p:sp>
        <p:nvSpPr>
          <p:cNvPr id="83" name="Rechteck 82"/>
          <p:cNvSpPr/>
          <p:nvPr/>
        </p:nvSpPr>
        <p:spPr>
          <a:xfrm rot="16200000">
            <a:off x="8155347" y="3295624"/>
            <a:ext cx="835485" cy="369332"/>
          </a:xfrm>
          <a:prstGeom prst="rect">
            <a:avLst/>
          </a:prstGeom>
        </p:spPr>
        <p:txBody>
          <a:bodyPr wrap="none">
            <a:spAutoFit/>
          </a:bodyPr>
          <a:lstStyle/>
          <a:p>
            <a:r>
              <a:rPr lang="en-US" altLang="en-US" dirty="0" smtClean="0">
                <a:solidFill>
                  <a:srgbClr val="0070C0"/>
                </a:solidFill>
                <a:latin typeface="Century Gothic" pitchFamily="34" charset="0"/>
              </a:rPr>
              <a:t>Malta</a:t>
            </a:r>
            <a:endParaRPr lang="de-DE" dirty="0">
              <a:solidFill>
                <a:srgbClr val="0070C0"/>
              </a:solidFill>
            </a:endParaRPr>
          </a:p>
        </p:txBody>
      </p:sp>
      <p:sp>
        <p:nvSpPr>
          <p:cNvPr id="84" name="Rechteck 83"/>
          <p:cNvSpPr/>
          <p:nvPr/>
        </p:nvSpPr>
        <p:spPr>
          <a:xfrm rot="16200000">
            <a:off x="523461" y="1860915"/>
            <a:ext cx="710451" cy="246221"/>
          </a:xfrm>
          <a:prstGeom prst="rect">
            <a:avLst/>
          </a:prstGeom>
        </p:spPr>
        <p:txBody>
          <a:bodyPr wrap="none">
            <a:spAutoFit/>
          </a:bodyPr>
          <a:lstStyle/>
          <a:p>
            <a:r>
              <a:rPr lang="en-US" altLang="en-US" sz="1000" dirty="0" smtClean="0">
                <a:solidFill>
                  <a:srgbClr val="0070C0"/>
                </a:solidFill>
                <a:latin typeface="Century Gothic" pitchFamily="34" charset="0"/>
              </a:rPr>
              <a:t>Hungary</a:t>
            </a:r>
            <a:endParaRPr lang="de-DE" sz="1000" dirty="0">
              <a:solidFill>
                <a:srgbClr val="0070C0"/>
              </a:solidFill>
            </a:endParaRPr>
          </a:p>
        </p:txBody>
      </p:sp>
      <p:sp>
        <p:nvSpPr>
          <p:cNvPr id="85" name="Rechteck 84"/>
          <p:cNvSpPr/>
          <p:nvPr/>
        </p:nvSpPr>
        <p:spPr>
          <a:xfrm rot="16200000">
            <a:off x="7924803" y="4828725"/>
            <a:ext cx="1183337" cy="400110"/>
          </a:xfrm>
          <a:prstGeom prst="rect">
            <a:avLst/>
          </a:prstGeom>
        </p:spPr>
        <p:txBody>
          <a:bodyPr wrap="none">
            <a:spAutoFit/>
          </a:bodyPr>
          <a:lstStyle/>
          <a:p>
            <a:r>
              <a:rPr lang="en-US" altLang="en-US" sz="2000" dirty="0" smtClean="0">
                <a:solidFill>
                  <a:srgbClr val="0070C0"/>
                </a:solidFill>
                <a:latin typeface="Century Gothic" pitchFamily="34" charset="0"/>
              </a:rPr>
              <a:t>Belgium</a:t>
            </a:r>
            <a:endParaRPr lang="de-DE" sz="2000" dirty="0">
              <a:solidFill>
                <a:srgbClr val="0070C0"/>
              </a:solidFill>
            </a:endParaRPr>
          </a:p>
        </p:txBody>
      </p:sp>
      <p:sp>
        <p:nvSpPr>
          <p:cNvPr id="86" name="Rechteck 85"/>
          <p:cNvSpPr/>
          <p:nvPr/>
        </p:nvSpPr>
        <p:spPr>
          <a:xfrm rot="16200000">
            <a:off x="8285351" y="4015545"/>
            <a:ext cx="529312" cy="246221"/>
          </a:xfrm>
          <a:prstGeom prst="rect">
            <a:avLst/>
          </a:prstGeom>
        </p:spPr>
        <p:txBody>
          <a:bodyPr wrap="none">
            <a:spAutoFit/>
          </a:bodyPr>
          <a:lstStyle/>
          <a:p>
            <a:r>
              <a:rPr lang="en-US" altLang="en-US" sz="1000" dirty="0" smtClean="0">
                <a:solidFill>
                  <a:srgbClr val="0070C0"/>
                </a:solidFill>
                <a:latin typeface="Century Gothic" pitchFamily="34" charset="0"/>
              </a:rPr>
              <a:t>Spain</a:t>
            </a:r>
            <a:endParaRPr lang="de-DE" sz="1000" dirty="0">
              <a:solidFill>
                <a:srgbClr val="0070C0"/>
              </a:solidFill>
            </a:endParaRPr>
          </a:p>
        </p:txBody>
      </p:sp>
      <p:sp>
        <p:nvSpPr>
          <p:cNvPr id="87" name="Rechteck 86"/>
          <p:cNvSpPr/>
          <p:nvPr/>
        </p:nvSpPr>
        <p:spPr>
          <a:xfrm rot="16200000">
            <a:off x="-164515" y="3300997"/>
            <a:ext cx="1661032" cy="323165"/>
          </a:xfrm>
          <a:prstGeom prst="rect">
            <a:avLst/>
          </a:prstGeom>
        </p:spPr>
        <p:txBody>
          <a:bodyPr wrap="none">
            <a:spAutoFit/>
          </a:bodyPr>
          <a:lstStyle/>
          <a:p>
            <a:r>
              <a:rPr lang="en-US" altLang="en-US" sz="1500" dirty="0" smtClean="0">
                <a:solidFill>
                  <a:srgbClr val="0070C0"/>
                </a:solidFill>
                <a:latin typeface="Century Gothic" pitchFamily="34" charset="0"/>
              </a:rPr>
              <a:t>Czech Republic</a:t>
            </a:r>
            <a:endParaRPr lang="de-DE" altLang="en-US" sz="1500" dirty="0" smtClean="0">
              <a:solidFill>
                <a:srgbClr val="0070C0"/>
              </a:solidFill>
              <a:latin typeface="Century Gothic" pitchFamily="34" charset="0"/>
            </a:endParaRPr>
          </a:p>
        </p:txBody>
      </p:sp>
      <p:sp>
        <p:nvSpPr>
          <p:cNvPr id="88" name="Rechteck 87"/>
          <p:cNvSpPr/>
          <p:nvPr/>
        </p:nvSpPr>
        <p:spPr>
          <a:xfrm>
            <a:off x="7956376" y="1628800"/>
            <a:ext cx="620683" cy="246221"/>
          </a:xfrm>
          <a:prstGeom prst="rect">
            <a:avLst/>
          </a:prstGeom>
        </p:spPr>
        <p:txBody>
          <a:bodyPr wrap="none">
            <a:spAutoFit/>
          </a:bodyPr>
          <a:lstStyle/>
          <a:p>
            <a:r>
              <a:rPr lang="en-US" altLang="en-US" sz="1000" dirty="0" smtClean="0">
                <a:solidFill>
                  <a:srgbClr val="0070C0"/>
                </a:solidFill>
                <a:latin typeface="Century Gothic" pitchFamily="34" charset="0"/>
              </a:rPr>
              <a:t>Ireland</a:t>
            </a:r>
            <a:endParaRPr lang="de-DE" sz="1000" dirty="0">
              <a:solidFill>
                <a:srgbClr val="0070C0"/>
              </a:solidFill>
            </a:endParaRPr>
          </a:p>
        </p:txBody>
      </p:sp>
      <p:sp>
        <p:nvSpPr>
          <p:cNvPr id="89" name="Rechteck 88"/>
          <p:cNvSpPr/>
          <p:nvPr/>
        </p:nvSpPr>
        <p:spPr>
          <a:xfrm>
            <a:off x="7654696" y="1196752"/>
            <a:ext cx="1039067" cy="323165"/>
          </a:xfrm>
          <a:prstGeom prst="rect">
            <a:avLst/>
          </a:prstGeom>
        </p:spPr>
        <p:txBody>
          <a:bodyPr wrap="none">
            <a:spAutoFit/>
          </a:bodyPr>
          <a:lstStyle/>
          <a:p>
            <a:r>
              <a:rPr lang="en-US" altLang="en-US" sz="1500" dirty="0" smtClean="0">
                <a:solidFill>
                  <a:srgbClr val="0070C0"/>
                </a:solidFill>
                <a:latin typeface="Century Gothic" pitchFamily="34" charset="0"/>
              </a:rPr>
              <a:t>Denmark</a:t>
            </a:r>
            <a:endParaRPr lang="de-DE" sz="1500" dirty="0">
              <a:solidFill>
                <a:srgbClr val="0070C0"/>
              </a:solidFill>
            </a:endParaRPr>
          </a:p>
        </p:txBody>
      </p:sp>
      <p:sp>
        <p:nvSpPr>
          <p:cNvPr id="90" name="Rechteck 89"/>
          <p:cNvSpPr/>
          <p:nvPr/>
        </p:nvSpPr>
        <p:spPr>
          <a:xfrm>
            <a:off x="6084168" y="1124744"/>
            <a:ext cx="1180131" cy="246221"/>
          </a:xfrm>
          <a:prstGeom prst="rect">
            <a:avLst/>
          </a:prstGeom>
        </p:spPr>
        <p:txBody>
          <a:bodyPr wrap="none">
            <a:spAutoFit/>
          </a:bodyPr>
          <a:lstStyle/>
          <a:p>
            <a:r>
              <a:rPr lang="en-US" altLang="en-US" sz="1000" dirty="0" smtClean="0">
                <a:solidFill>
                  <a:srgbClr val="0070C0"/>
                </a:solidFill>
                <a:latin typeface="Century Gothic" pitchFamily="34" charset="0"/>
              </a:rPr>
              <a:t>United Kingdom</a:t>
            </a:r>
            <a:endParaRPr lang="de-DE" altLang="en-US" sz="1000" dirty="0" smtClean="0">
              <a:solidFill>
                <a:srgbClr val="0070C0"/>
              </a:solidFill>
              <a:latin typeface="Century Gothic"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par>
                                <p:cTn id="11" presetID="10"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par>
                                <p:cTn id="14" presetID="10" presetClass="entr" presetSubtype="0" fill="hold" nodeType="withEffect">
                                  <p:stCondLst>
                                    <p:cond delay="2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par>
                                <p:cTn id="17" presetID="10"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par>
                                <p:cTn id="23" presetID="10" presetClass="entr" presetSubtype="0" fill="hold" nodeType="withEffect">
                                  <p:stCondLst>
                                    <p:cond delay="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childTnLst>
                                </p:cTn>
                              </p:par>
                              <p:par>
                                <p:cTn id="26" presetID="10" presetClass="entr" presetSubtype="0" fill="hold" nodeType="with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000"/>
                                        <p:tgtEl>
                                          <p:spTgt spid="27"/>
                                        </p:tgtEl>
                                      </p:cBhvr>
                                    </p:animEffect>
                                  </p:childTnLst>
                                </p:cTn>
                              </p:par>
                              <p:par>
                                <p:cTn id="29" presetID="10" presetClass="entr" presetSubtype="0" fill="hold" nodeType="withEffect">
                                  <p:stCondLst>
                                    <p:cond delay="5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000"/>
                                        <p:tgtEl>
                                          <p:spTgt spid="28"/>
                                        </p:tgtEl>
                                      </p:cBhvr>
                                    </p:animEffect>
                                  </p:childTnLst>
                                </p:cTn>
                              </p:par>
                              <p:par>
                                <p:cTn id="32" presetID="10" presetClass="entr" presetSubtype="0"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par>
                                <p:cTn id="35" presetID="10" presetClass="entr" presetSubtype="0" fill="hold" nodeType="with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par>
                                <p:cTn id="38" presetID="10" presetClass="entr" presetSubtype="0" fill="hold" nodeType="withEffect">
                                  <p:stCondLst>
                                    <p:cond delay="100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par>
                                <p:cTn id="41" presetID="10" presetClass="entr" presetSubtype="0" fill="hold"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par>
                                <p:cTn id="44" presetID="10" presetClass="entr" presetSubtype="0" fill="hold" nodeType="withEffect">
                                  <p:stCondLst>
                                    <p:cond delay="100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000"/>
                                        <p:tgtEl>
                                          <p:spTgt spid="35"/>
                                        </p:tgtEl>
                                      </p:cBhvr>
                                    </p:animEffect>
                                  </p:childTnLst>
                                </p:cTn>
                              </p:par>
                              <p:par>
                                <p:cTn id="47" presetID="10" presetClass="entr" presetSubtype="0" fill="hold" nodeType="withEffect">
                                  <p:stCondLst>
                                    <p:cond delay="10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2000"/>
                                        <p:tgtEl>
                                          <p:spTgt spid="36"/>
                                        </p:tgtEl>
                                      </p:cBhvr>
                                    </p:animEffect>
                                  </p:childTnLst>
                                </p:cTn>
                              </p:par>
                              <p:par>
                                <p:cTn id="50" presetID="10" presetClass="entr" presetSubtype="0" fill="hold" nodeType="withEffect">
                                  <p:stCondLst>
                                    <p:cond delay="10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par>
                                <p:cTn id="53" presetID="10" presetClass="entr" presetSubtype="0" fill="hold" nodeType="withEffect">
                                  <p:stCondLst>
                                    <p:cond delay="100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000"/>
                                        <p:tgtEl>
                                          <p:spTgt spid="39"/>
                                        </p:tgtEl>
                                      </p:cBhvr>
                                    </p:animEffect>
                                  </p:childTnLst>
                                </p:cTn>
                              </p:par>
                              <p:par>
                                <p:cTn id="56" presetID="10" presetClass="entr" presetSubtype="0" fill="hold" nodeType="withEffect">
                                  <p:stCondLst>
                                    <p:cond delay="100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2000"/>
                                        <p:tgtEl>
                                          <p:spTgt spid="40"/>
                                        </p:tgtEl>
                                      </p:cBhvr>
                                    </p:animEffect>
                                  </p:childTnLst>
                                </p:cTn>
                              </p:par>
                              <p:par>
                                <p:cTn id="59" presetID="10" presetClass="entr" presetSubtype="0" fill="hold" nodeType="withEffect">
                                  <p:stCondLst>
                                    <p:cond delay="100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2000"/>
                                        <p:tgtEl>
                                          <p:spTgt spid="41"/>
                                        </p:tgtEl>
                                      </p:cBhvr>
                                    </p:animEffect>
                                  </p:childTnLst>
                                </p:cTn>
                              </p:par>
                              <p:par>
                                <p:cTn id="62" presetID="10" presetClass="entr" presetSubtype="0" fill="hold" nodeType="withEffect">
                                  <p:stCondLst>
                                    <p:cond delay="100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2000"/>
                                        <p:tgtEl>
                                          <p:spTgt spid="42"/>
                                        </p:tgtEl>
                                      </p:cBhvr>
                                    </p:animEffect>
                                  </p:childTnLst>
                                </p:cTn>
                              </p:par>
                              <p:par>
                                <p:cTn id="65" presetID="10" presetClass="entr" presetSubtype="0" fill="hold" nodeType="withEffect">
                                  <p:stCondLst>
                                    <p:cond delay="150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000"/>
                                        <p:tgtEl>
                                          <p:spTgt spid="43"/>
                                        </p:tgtEl>
                                      </p:cBhvr>
                                    </p:animEffect>
                                  </p:childTnLst>
                                </p:cTn>
                              </p:par>
                              <p:par>
                                <p:cTn id="68" presetID="10" presetClass="entr" presetSubtype="0" fill="hold" nodeType="withEffect">
                                  <p:stCondLst>
                                    <p:cond delay="15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2000"/>
                                        <p:tgtEl>
                                          <p:spTgt spid="44"/>
                                        </p:tgtEl>
                                      </p:cBhvr>
                                    </p:animEffect>
                                  </p:childTnLst>
                                </p:cTn>
                              </p:par>
                              <p:par>
                                <p:cTn id="71" presetID="10" presetClass="entr" presetSubtype="0" fill="hold" nodeType="withEffect">
                                  <p:stCondLst>
                                    <p:cond delay="150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2000"/>
                                        <p:tgtEl>
                                          <p:spTgt spid="45"/>
                                        </p:tgtEl>
                                      </p:cBhvr>
                                    </p:animEffect>
                                  </p:childTnLst>
                                </p:cTn>
                              </p:par>
                              <p:par>
                                <p:cTn id="74" presetID="10" presetClass="entr" presetSubtype="0" fill="hold" nodeType="withEffect">
                                  <p:stCondLst>
                                    <p:cond delay="150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2000"/>
                                        <p:tgtEl>
                                          <p:spTgt spid="46"/>
                                        </p:tgtEl>
                                      </p:cBhvr>
                                    </p:animEffect>
                                  </p:childTnLst>
                                </p:cTn>
                              </p:par>
                              <p:par>
                                <p:cTn id="77" presetID="10" presetClass="entr" presetSubtype="0" fill="hold" nodeType="withEffect">
                                  <p:stCondLst>
                                    <p:cond delay="150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2000"/>
                                        <p:tgtEl>
                                          <p:spTgt spid="47"/>
                                        </p:tgtEl>
                                      </p:cBhvr>
                                    </p:animEffect>
                                  </p:childTnLst>
                                </p:cTn>
                              </p:par>
                              <p:par>
                                <p:cTn id="80" presetID="10" presetClass="entr" presetSubtype="0" fill="hold" nodeType="withEffect">
                                  <p:stCondLst>
                                    <p:cond delay="150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2000"/>
                                        <p:tgtEl>
                                          <p:spTgt spid="48"/>
                                        </p:tgtEl>
                                      </p:cBhvr>
                                    </p:animEffect>
                                  </p:childTnLst>
                                </p:cTn>
                              </p:par>
                              <p:par>
                                <p:cTn id="83" presetID="10" presetClass="entr" presetSubtype="0" fill="hold" nodeType="withEffect">
                                  <p:stCondLst>
                                    <p:cond delay="150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2000"/>
                                        <p:tgtEl>
                                          <p:spTgt spid="57"/>
                                        </p:tgtEl>
                                      </p:cBhvr>
                                    </p:animEffect>
                                  </p:childTnLst>
                                </p:cTn>
                              </p:par>
                              <p:par>
                                <p:cTn id="86" presetID="10" presetClass="entr" presetSubtype="0" fill="hold" nodeType="withEffect">
                                  <p:stCondLst>
                                    <p:cond delay="150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2000"/>
                                        <p:tgtEl>
                                          <p:spTgt spid="49"/>
                                        </p:tgtEl>
                                      </p:cBhvr>
                                    </p:animEffect>
                                  </p:childTnLst>
                                </p:cTn>
                              </p:par>
                              <p:par>
                                <p:cTn id="89" presetID="10" presetClass="entr" presetSubtype="0" fill="hold" nodeType="withEffect">
                                  <p:stCondLst>
                                    <p:cond delay="150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2000"/>
                                        <p:tgtEl>
                                          <p:spTgt spid="50"/>
                                        </p:tgtEl>
                                      </p:cBhvr>
                                    </p:animEffect>
                                  </p:childTnLst>
                                </p:cTn>
                              </p:par>
                              <p:par>
                                <p:cTn id="92" presetID="10" presetClass="entr" presetSubtype="0" fill="hold" nodeType="withEffect">
                                  <p:stCondLst>
                                    <p:cond delay="150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2000"/>
                                        <p:tgtEl>
                                          <p:spTgt spid="51"/>
                                        </p:tgtEl>
                                      </p:cBhvr>
                                    </p:animEffect>
                                  </p:childTnLst>
                                </p:cTn>
                              </p:par>
                              <p:par>
                                <p:cTn id="95" presetID="10" presetClass="entr" presetSubtype="0" fill="hold" nodeType="withEffect">
                                  <p:stCondLst>
                                    <p:cond delay="250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2000"/>
                                        <p:tgtEl>
                                          <p:spTgt spid="52"/>
                                        </p:tgtEl>
                                      </p:cBhvr>
                                    </p:animEffect>
                                  </p:childTnLst>
                                </p:cTn>
                              </p:par>
                              <p:par>
                                <p:cTn id="98" presetID="10" presetClass="entr" presetSubtype="0" fill="hold" nodeType="withEffect">
                                  <p:stCondLst>
                                    <p:cond delay="250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2000"/>
                                        <p:tgtEl>
                                          <p:spTgt spid="53"/>
                                        </p:tgtEl>
                                      </p:cBhvr>
                                    </p:animEffect>
                                  </p:childTnLst>
                                </p:cTn>
                              </p:par>
                              <p:par>
                                <p:cTn id="101" presetID="10" presetClass="entr" presetSubtype="0" fill="hold" nodeType="withEffect">
                                  <p:stCondLst>
                                    <p:cond delay="250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2000"/>
                                        <p:tgtEl>
                                          <p:spTgt spid="54"/>
                                        </p:tgtEl>
                                      </p:cBhvr>
                                    </p:animEffect>
                                  </p:childTnLst>
                                </p:cTn>
                              </p:par>
                              <p:par>
                                <p:cTn id="104" presetID="10" presetClass="entr" presetSubtype="0" fill="hold" nodeType="withEffect">
                                  <p:stCondLst>
                                    <p:cond delay="250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2000"/>
                                        <p:tgtEl>
                                          <p:spTgt spid="55"/>
                                        </p:tgtEl>
                                      </p:cBhvr>
                                    </p:animEffect>
                                  </p:childTnLst>
                                </p:cTn>
                              </p:par>
                              <p:par>
                                <p:cTn id="107" presetID="10" presetClass="entr" presetSubtype="0" fill="hold" nodeType="withEffect">
                                  <p:stCondLst>
                                    <p:cond delay="250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2000"/>
                                        <p:tgtEl>
                                          <p:spTgt spid="56"/>
                                        </p:tgtEl>
                                      </p:cBhvr>
                                    </p:animEffect>
                                  </p:childTnLst>
                                </p:cTn>
                              </p:par>
                              <p:par>
                                <p:cTn id="110" presetID="10" presetClass="entr" presetSubtype="0" fill="hold" nodeType="withEffect">
                                  <p:stCondLst>
                                    <p:cond delay="250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2000"/>
                                        <p:tgtEl>
                                          <p:spTgt spid="59"/>
                                        </p:tgtEl>
                                      </p:cBhvr>
                                    </p:animEffect>
                                  </p:childTnLst>
                                </p:cTn>
                              </p:par>
                              <p:par>
                                <p:cTn id="113" presetID="10" presetClass="entr" presetSubtype="0" fill="hold" nodeType="withEffect">
                                  <p:stCondLst>
                                    <p:cond delay="250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2000"/>
                                        <p:tgtEl>
                                          <p:spTgt spid="60"/>
                                        </p:tgtEl>
                                      </p:cBhvr>
                                    </p:animEffect>
                                  </p:childTnLst>
                                </p:cTn>
                              </p:par>
                              <p:par>
                                <p:cTn id="116" presetID="10" presetClass="entr" presetSubtype="0" fill="hold" nodeType="withEffect">
                                  <p:stCondLst>
                                    <p:cond delay="250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2000"/>
                                        <p:tgtEl>
                                          <p:spTgt spid="62"/>
                                        </p:tgtEl>
                                      </p:cBhvr>
                                    </p:animEffect>
                                  </p:childTnLst>
                                </p:cTn>
                              </p:par>
                              <p:par>
                                <p:cTn id="119" presetID="10" presetClass="entr" presetSubtype="0" fill="hold" nodeType="withEffect">
                                  <p:stCondLst>
                                    <p:cond delay="250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2000"/>
                                        <p:tgtEl>
                                          <p:spTgt spid="63"/>
                                        </p:tgtEl>
                                      </p:cBhvr>
                                    </p:animEffect>
                                  </p:childTnLst>
                                </p:cTn>
                              </p:par>
                              <p:par>
                                <p:cTn id="122" presetID="10" presetClass="entr" presetSubtype="0" fill="hold" nodeType="withEffect">
                                  <p:stCondLst>
                                    <p:cond delay="250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2000"/>
                                        <p:tgtEl>
                                          <p:spTgt spid="64"/>
                                        </p:tgtEl>
                                      </p:cBhvr>
                                    </p:animEffect>
                                  </p:childTnLst>
                                </p:cTn>
                              </p:par>
                              <p:par>
                                <p:cTn id="125" presetID="10" presetClass="entr" presetSubtype="0" fill="hold" nodeType="withEffect">
                                  <p:stCondLst>
                                    <p:cond delay="50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2000"/>
                                        <p:tgtEl>
                                          <p:spTgt spid="65"/>
                                        </p:tgtEl>
                                      </p:cBhvr>
                                    </p:animEffect>
                                  </p:childTnLst>
                                </p:cTn>
                              </p:par>
                              <p:par>
                                <p:cTn id="128" presetID="10" presetClass="entr" presetSubtype="0" fill="hold" nodeType="withEffect">
                                  <p:stCondLst>
                                    <p:cond delay="500"/>
                                  </p:stCondLst>
                                  <p:childTnLst>
                                    <p:set>
                                      <p:cBhvr>
                                        <p:cTn id="129" dur="1" fill="hold">
                                          <p:stCondLst>
                                            <p:cond delay="0"/>
                                          </p:stCondLst>
                                        </p:cTn>
                                        <p:tgtEl>
                                          <p:spTgt spid="66"/>
                                        </p:tgtEl>
                                        <p:attrNameLst>
                                          <p:attrName>style.visibility</p:attrName>
                                        </p:attrNameLst>
                                      </p:cBhvr>
                                      <p:to>
                                        <p:strVal val="visible"/>
                                      </p:to>
                                    </p:set>
                                    <p:animEffect transition="in" filter="fade">
                                      <p:cBhvr>
                                        <p:cTn id="130" dur="2000"/>
                                        <p:tgtEl>
                                          <p:spTgt spid="66"/>
                                        </p:tgtEl>
                                      </p:cBhvr>
                                    </p:animEffect>
                                  </p:childTnLst>
                                </p:cTn>
                              </p:par>
                              <p:par>
                                <p:cTn id="131" presetID="10" presetClass="entr" presetSubtype="0" fill="hold" nodeType="withEffect">
                                  <p:stCondLst>
                                    <p:cond delay="50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childTnLst>
                                </p:cTn>
                              </p:par>
                              <p:par>
                                <p:cTn id="134" presetID="10" presetClass="entr" presetSubtype="0" fill="hold" nodeType="withEffect">
                                  <p:stCondLst>
                                    <p:cond delay="50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2000"/>
                                        <p:tgtEl>
                                          <p:spTgt spid="68"/>
                                        </p:tgtEl>
                                      </p:cBhvr>
                                    </p:animEffect>
                                  </p:childTnLst>
                                </p:cTn>
                              </p:par>
                              <p:par>
                                <p:cTn id="137" presetID="10" presetClass="entr" presetSubtype="0" fill="hold" nodeType="withEffect">
                                  <p:stCondLst>
                                    <p:cond delay="500"/>
                                  </p:stCondLst>
                                  <p:childTnLst>
                                    <p:set>
                                      <p:cBhvr>
                                        <p:cTn id="138" dur="1" fill="hold">
                                          <p:stCondLst>
                                            <p:cond delay="0"/>
                                          </p:stCondLst>
                                        </p:cTn>
                                        <p:tgtEl>
                                          <p:spTgt spid="69"/>
                                        </p:tgtEl>
                                        <p:attrNameLst>
                                          <p:attrName>style.visibility</p:attrName>
                                        </p:attrNameLst>
                                      </p:cBhvr>
                                      <p:to>
                                        <p:strVal val="visible"/>
                                      </p:to>
                                    </p:set>
                                    <p:animEffect transition="in" filter="fade">
                                      <p:cBhvr>
                                        <p:cTn id="139" dur="2000"/>
                                        <p:tgtEl>
                                          <p:spTgt spid="69"/>
                                        </p:tgtEl>
                                      </p:cBhvr>
                                    </p:animEffect>
                                  </p:childTnLst>
                                </p:cTn>
                              </p:par>
                              <p:par>
                                <p:cTn id="140" presetID="10" presetClass="entr" presetSubtype="0" fill="hold" nodeType="withEffect">
                                  <p:stCondLst>
                                    <p:cond delay="500"/>
                                  </p:stCondLst>
                                  <p:childTnLst>
                                    <p:set>
                                      <p:cBhvr>
                                        <p:cTn id="141" dur="1" fill="hold">
                                          <p:stCondLst>
                                            <p:cond delay="0"/>
                                          </p:stCondLst>
                                        </p:cTn>
                                        <p:tgtEl>
                                          <p:spTgt spid="71"/>
                                        </p:tgtEl>
                                        <p:attrNameLst>
                                          <p:attrName>style.visibility</p:attrName>
                                        </p:attrNameLst>
                                      </p:cBhvr>
                                      <p:to>
                                        <p:strVal val="visible"/>
                                      </p:to>
                                    </p:set>
                                    <p:animEffect transition="in" filter="fade">
                                      <p:cBhvr>
                                        <p:cTn id="142" dur="2000"/>
                                        <p:tgtEl>
                                          <p:spTgt spid="71"/>
                                        </p:tgtEl>
                                      </p:cBhvr>
                                    </p:animEffect>
                                  </p:childTnLst>
                                </p:cTn>
                              </p:par>
                              <p:par>
                                <p:cTn id="143" presetID="10" presetClass="entr" presetSubtype="0" fill="hold" nodeType="withEffect">
                                  <p:stCondLst>
                                    <p:cond delay="500"/>
                                  </p:stCondLst>
                                  <p:childTnLst>
                                    <p:set>
                                      <p:cBhvr>
                                        <p:cTn id="144" dur="1" fill="hold">
                                          <p:stCondLst>
                                            <p:cond delay="0"/>
                                          </p:stCondLst>
                                        </p:cTn>
                                        <p:tgtEl>
                                          <p:spTgt spid="72"/>
                                        </p:tgtEl>
                                        <p:attrNameLst>
                                          <p:attrName>style.visibility</p:attrName>
                                        </p:attrNameLst>
                                      </p:cBhvr>
                                      <p:to>
                                        <p:strVal val="visible"/>
                                      </p:to>
                                    </p:set>
                                    <p:animEffect transition="in" filter="fade">
                                      <p:cBhvr>
                                        <p:cTn id="145" dur="2000"/>
                                        <p:tgtEl>
                                          <p:spTgt spid="72"/>
                                        </p:tgtEl>
                                      </p:cBhvr>
                                    </p:animEffect>
                                  </p:childTnLst>
                                </p:cTn>
                              </p:par>
                              <p:par>
                                <p:cTn id="146" presetID="10" presetClass="entr" presetSubtype="0" fill="hold" nodeType="withEffect">
                                  <p:stCondLst>
                                    <p:cond delay="500"/>
                                  </p:stCondLst>
                                  <p:childTnLst>
                                    <p:set>
                                      <p:cBhvr>
                                        <p:cTn id="147" dur="1" fill="hold">
                                          <p:stCondLst>
                                            <p:cond delay="0"/>
                                          </p:stCondLst>
                                        </p:cTn>
                                        <p:tgtEl>
                                          <p:spTgt spid="73"/>
                                        </p:tgtEl>
                                        <p:attrNameLst>
                                          <p:attrName>style.visibility</p:attrName>
                                        </p:attrNameLst>
                                      </p:cBhvr>
                                      <p:to>
                                        <p:strVal val="visible"/>
                                      </p:to>
                                    </p:set>
                                    <p:animEffect transition="in" filter="fade">
                                      <p:cBhvr>
                                        <p:cTn id="148" dur="2000"/>
                                        <p:tgtEl>
                                          <p:spTgt spid="73"/>
                                        </p:tgtEl>
                                      </p:cBhvr>
                                    </p:animEffect>
                                  </p:childTnLst>
                                </p:cTn>
                              </p:par>
                              <p:par>
                                <p:cTn id="149" presetID="10" presetClass="entr" presetSubtype="0" fill="hold" nodeType="withEffect">
                                  <p:stCondLst>
                                    <p:cond delay="500"/>
                                  </p:stCondLst>
                                  <p:childTnLst>
                                    <p:set>
                                      <p:cBhvr>
                                        <p:cTn id="150" dur="1" fill="hold">
                                          <p:stCondLst>
                                            <p:cond delay="0"/>
                                          </p:stCondLst>
                                        </p:cTn>
                                        <p:tgtEl>
                                          <p:spTgt spid="74"/>
                                        </p:tgtEl>
                                        <p:attrNameLst>
                                          <p:attrName>style.visibility</p:attrName>
                                        </p:attrNameLst>
                                      </p:cBhvr>
                                      <p:to>
                                        <p:strVal val="visible"/>
                                      </p:to>
                                    </p:set>
                                    <p:animEffect transition="in" filter="fade">
                                      <p:cBhvr>
                                        <p:cTn id="151" dur="2000"/>
                                        <p:tgtEl>
                                          <p:spTgt spid="74"/>
                                        </p:tgtEl>
                                      </p:cBhvr>
                                    </p:animEffect>
                                  </p:childTnLst>
                                </p:cTn>
                              </p:par>
                              <p:par>
                                <p:cTn id="152" presetID="10" presetClass="entr" presetSubtype="0" fill="hold" nodeType="withEffect">
                                  <p:stCondLst>
                                    <p:cond delay="500"/>
                                  </p:stCondLst>
                                  <p:childTnLst>
                                    <p:set>
                                      <p:cBhvr>
                                        <p:cTn id="153" dur="1" fill="hold">
                                          <p:stCondLst>
                                            <p:cond delay="0"/>
                                          </p:stCondLst>
                                        </p:cTn>
                                        <p:tgtEl>
                                          <p:spTgt spid="75"/>
                                        </p:tgtEl>
                                        <p:attrNameLst>
                                          <p:attrName>style.visibility</p:attrName>
                                        </p:attrNameLst>
                                      </p:cBhvr>
                                      <p:to>
                                        <p:strVal val="visible"/>
                                      </p:to>
                                    </p:set>
                                    <p:animEffect transition="in" filter="fade">
                                      <p:cBhvr>
                                        <p:cTn id="154" dur="2000"/>
                                        <p:tgtEl>
                                          <p:spTgt spid="75"/>
                                        </p:tgtEl>
                                      </p:cBhvr>
                                    </p:animEffect>
                                  </p:childTnLst>
                                </p:cTn>
                              </p:par>
                              <p:par>
                                <p:cTn id="155" presetID="10" presetClass="entr" presetSubtype="0" fill="hold" nodeType="withEffect">
                                  <p:stCondLst>
                                    <p:cond delay="0"/>
                                  </p:stCondLst>
                                  <p:childTnLst>
                                    <p:set>
                                      <p:cBhvr>
                                        <p:cTn id="156" dur="1" fill="hold">
                                          <p:stCondLst>
                                            <p:cond delay="0"/>
                                          </p:stCondLst>
                                        </p:cTn>
                                        <p:tgtEl>
                                          <p:spTgt spid="76"/>
                                        </p:tgtEl>
                                        <p:attrNameLst>
                                          <p:attrName>style.visibility</p:attrName>
                                        </p:attrNameLst>
                                      </p:cBhvr>
                                      <p:to>
                                        <p:strVal val="visible"/>
                                      </p:to>
                                    </p:set>
                                    <p:animEffect transition="in" filter="fade">
                                      <p:cBhvr>
                                        <p:cTn id="157" dur="2000"/>
                                        <p:tgtEl>
                                          <p:spTgt spid="76"/>
                                        </p:tgtEl>
                                      </p:cBhvr>
                                    </p:animEffect>
                                  </p:childTnLst>
                                </p:cTn>
                              </p:par>
                              <p:par>
                                <p:cTn id="158" presetID="10" presetClass="entr" presetSubtype="0" fill="hold" nodeType="with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2000"/>
                                        <p:tgtEl>
                                          <p:spTgt spid="77"/>
                                        </p:tgtEl>
                                      </p:cBhvr>
                                    </p:animEffect>
                                  </p:childTnLst>
                                </p:cTn>
                              </p:par>
                              <p:par>
                                <p:cTn id="161" presetID="10" presetClass="entr" presetSubtype="0" fill="hold" nodeType="withEffect">
                                  <p:stCondLst>
                                    <p:cond delay="0"/>
                                  </p:stCondLst>
                                  <p:childTnLst>
                                    <p:set>
                                      <p:cBhvr>
                                        <p:cTn id="162" dur="1" fill="hold">
                                          <p:stCondLst>
                                            <p:cond delay="0"/>
                                          </p:stCondLst>
                                        </p:cTn>
                                        <p:tgtEl>
                                          <p:spTgt spid="78"/>
                                        </p:tgtEl>
                                        <p:attrNameLst>
                                          <p:attrName>style.visibility</p:attrName>
                                        </p:attrNameLst>
                                      </p:cBhvr>
                                      <p:to>
                                        <p:strVal val="visible"/>
                                      </p:to>
                                    </p:set>
                                    <p:animEffect transition="in" filter="fade">
                                      <p:cBhvr>
                                        <p:cTn id="163" dur="2000"/>
                                        <p:tgtEl>
                                          <p:spTgt spid="78"/>
                                        </p:tgtEl>
                                      </p:cBhvr>
                                    </p:animEffect>
                                  </p:childTnLst>
                                </p:cTn>
                              </p:par>
                              <p:par>
                                <p:cTn id="164" presetID="10" presetClass="entr" presetSubtype="0" fill="hold" nodeType="withEffect">
                                  <p:stCondLst>
                                    <p:cond delay="0"/>
                                  </p:stCondLst>
                                  <p:childTnLst>
                                    <p:set>
                                      <p:cBhvr>
                                        <p:cTn id="165" dur="1" fill="hold">
                                          <p:stCondLst>
                                            <p:cond delay="0"/>
                                          </p:stCondLst>
                                        </p:cTn>
                                        <p:tgtEl>
                                          <p:spTgt spid="79"/>
                                        </p:tgtEl>
                                        <p:attrNameLst>
                                          <p:attrName>style.visibility</p:attrName>
                                        </p:attrNameLst>
                                      </p:cBhvr>
                                      <p:to>
                                        <p:strVal val="visible"/>
                                      </p:to>
                                    </p:set>
                                    <p:animEffect transition="in" filter="fade">
                                      <p:cBhvr>
                                        <p:cTn id="166" dur="2000"/>
                                        <p:tgtEl>
                                          <p:spTgt spid="79"/>
                                        </p:tgtEl>
                                      </p:cBhvr>
                                    </p:animEffect>
                                  </p:childTnLst>
                                </p:cTn>
                              </p:par>
                              <p:par>
                                <p:cTn id="167" presetID="10" presetClass="entr" presetSubtype="0" fill="hold" nodeType="withEffect">
                                  <p:stCondLst>
                                    <p:cond delay="0"/>
                                  </p:stCondLst>
                                  <p:childTnLst>
                                    <p:set>
                                      <p:cBhvr>
                                        <p:cTn id="168" dur="1" fill="hold">
                                          <p:stCondLst>
                                            <p:cond delay="0"/>
                                          </p:stCondLst>
                                        </p:cTn>
                                        <p:tgtEl>
                                          <p:spTgt spid="80"/>
                                        </p:tgtEl>
                                        <p:attrNameLst>
                                          <p:attrName>style.visibility</p:attrName>
                                        </p:attrNameLst>
                                      </p:cBhvr>
                                      <p:to>
                                        <p:strVal val="visible"/>
                                      </p:to>
                                    </p:set>
                                    <p:animEffect transition="in" filter="fade">
                                      <p:cBhvr>
                                        <p:cTn id="169" dur="2000"/>
                                        <p:tgtEl>
                                          <p:spTgt spid="80"/>
                                        </p:tgtEl>
                                      </p:cBhvr>
                                    </p:animEffect>
                                  </p:childTnLst>
                                </p:cTn>
                              </p:par>
                              <p:par>
                                <p:cTn id="170" presetID="10" presetClass="entr" presetSubtype="0" fill="hold" nodeType="withEffect">
                                  <p:stCondLst>
                                    <p:cond delay="0"/>
                                  </p:stCondLst>
                                  <p:childTnLst>
                                    <p:set>
                                      <p:cBhvr>
                                        <p:cTn id="171" dur="1" fill="hold">
                                          <p:stCondLst>
                                            <p:cond delay="0"/>
                                          </p:stCondLst>
                                        </p:cTn>
                                        <p:tgtEl>
                                          <p:spTgt spid="81"/>
                                        </p:tgtEl>
                                        <p:attrNameLst>
                                          <p:attrName>style.visibility</p:attrName>
                                        </p:attrNameLst>
                                      </p:cBhvr>
                                      <p:to>
                                        <p:strVal val="visible"/>
                                      </p:to>
                                    </p:set>
                                    <p:animEffect transition="in" filter="fade">
                                      <p:cBhvr>
                                        <p:cTn id="172" dur="2000"/>
                                        <p:tgtEl>
                                          <p:spTgt spid="81"/>
                                        </p:tgtEl>
                                      </p:cBhvr>
                                    </p:animEffect>
                                  </p:childTnLst>
                                </p:cTn>
                              </p:par>
                              <p:par>
                                <p:cTn id="173" presetID="10" presetClass="entr" presetSubtype="0" fill="hold" nodeType="withEffect">
                                  <p:stCondLst>
                                    <p:cond delay="0"/>
                                  </p:stCondLst>
                                  <p:childTnLst>
                                    <p:set>
                                      <p:cBhvr>
                                        <p:cTn id="174" dur="1" fill="hold">
                                          <p:stCondLst>
                                            <p:cond delay="0"/>
                                          </p:stCondLst>
                                        </p:cTn>
                                        <p:tgtEl>
                                          <p:spTgt spid="82"/>
                                        </p:tgtEl>
                                        <p:attrNameLst>
                                          <p:attrName>style.visibility</p:attrName>
                                        </p:attrNameLst>
                                      </p:cBhvr>
                                      <p:to>
                                        <p:strVal val="visible"/>
                                      </p:to>
                                    </p:set>
                                    <p:animEffect transition="in" filter="fade">
                                      <p:cBhvr>
                                        <p:cTn id="175" dur="2000"/>
                                        <p:tgtEl>
                                          <p:spTgt spid="82"/>
                                        </p:tgtEl>
                                      </p:cBhvr>
                                    </p:animEffect>
                                  </p:childTnLst>
                                </p:cTn>
                              </p:par>
                              <p:par>
                                <p:cTn id="176" presetID="10" presetClass="entr" presetSubtype="0" fill="hold" nodeType="withEffect">
                                  <p:stCondLst>
                                    <p:cond delay="0"/>
                                  </p:stCondLst>
                                  <p:childTnLst>
                                    <p:set>
                                      <p:cBhvr>
                                        <p:cTn id="177" dur="1" fill="hold">
                                          <p:stCondLst>
                                            <p:cond delay="0"/>
                                          </p:stCondLst>
                                        </p:cTn>
                                        <p:tgtEl>
                                          <p:spTgt spid="83"/>
                                        </p:tgtEl>
                                        <p:attrNameLst>
                                          <p:attrName>style.visibility</p:attrName>
                                        </p:attrNameLst>
                                      </p:cBhvr>
                                      <p:to>
                                        <p:strVal val="visible"/>
                                      </p:to>
                                    </p:set>
                                    <p:animEffect transition="in" filter="fade">
                                      <p:cBhvr>
                                        <p:cTn id="178" dur="2000"/>
                                        <p:tgtEl>
                                          <p:spTgt spid="83"/>
                                        </p:tgtEl>
                                      </p:cBhvr>
                                    </p:animEffect>
                                  </p:childTnLst>
                                </p:cTn>
                              </p:par>
                              <p:par>
                                <p:cTn id="179" presetID="10" presetClass="entr" presetSubtype="0" fill="hold" nodeType="withEffect">
                                  <p:stCondLst>
                                    <p:cond delay="0"/>
                                  </p:stCondLst>
                                  <p:childTnLst>
                                    <p:set>
                                      <p:cBhvr>
                                        <p:cTn id="180" dur="1" fill="hold">
                                          <p:stCondLst>
                                            <p:cond delay="0"/>
                                          </p:stCondLst>
                                        </p:cTn>
                                        <p:tgtEl>
                                          <p:spTgt spid="84"/>
                                        </p:tgtEl>
                                        <p:attrNameLst>
                                          <p:attrName>style.visibility</p:attrName>
                                        </p:attrNameLst>
                                      </p:cBhvr>
                                      <p:to>
                                        <p:strVal val="visible"/>
                                      </p:to>
                                    </p:set>
                                    <p:animEffect transition="in" filter="fade">
                                      <p:cBhvr>
                                        <p:cTn id="181" dur="2000"/>
                                        <p:tgtEl>
                                          <p:spTgt spid="84"/>
                                        </p:tgtEl>
                                      </p:cBhvr>
                                    </p:animEffect>
                                  </p:childTnLst>
                                </p:cTn>
                              </p:par>
                              <p:par>
                                <p:cTn id="182" presetID="10" presetClass="entr" presetSubtype="0" fill="hold" nodeType="withEffect">
                                  <p:stCondLst>
                                    <p:cond delay="0"/>
                                  </p:stCondLst>
                                  <p:childTnLst>
                                    <p:set>
                                      <p:cBhvr>
                                        <p:cTn id="183" dur="1" fill="hold">
                                          <p:stCondLst>
                                            <p:cond delay="0"/>
                                          </p:stCondLst>
                                        </p:cTn>
                                        <p:tgtEl>
                                          <p:spTgt spid="85"/>
                                        </p:tgtEl>
                                        <p:attrNameLst>
                                          <p:attrName>style.visibility</p:attrName>
                                        </p:attrNameLst>
                                      </p:cBhvr>
                                      <p:to>
                                        <p:strVal val="visible"/>
                                      </p:to>
                                    </p:set>
                                    <p:animEffect transition="in" filter="fade">
                                      <p:cBhvr>
                                        <p:cTn id="184" dur="2000"/>
                                        <p:tgtEl>
                                          <p:spTgt spid="85"/>
                                        </p:tgtEl>
                                      </p:cBhvr>
                                    </p:animEffect>
                                  </p:childTnLst>
                                </p:cTn>
                              </p:par>
                              <p:par>
                                <p:cTn id="185" presetID="10" presetClass="entr" presetSubtype="0" fill="hold" nodeType="withEffect">
                                  <p:stCondLst>
                                    <p:cond delay="0"/>
                                  </p:stCondLst>
                                  <p:childTnLst>
                                    <p:set>
                                      <p:cBhvr>
                                        <p:cTn id="186" dur="1" fill="hold">
                                          <p:stCondLst>
                                            <p:cond delay="0"/>
                                          </p:stCondLst>
                                        </p:cTn>
                                        <p:tgtEl>
                                          <p:spTgt spid="86"/>
                                        </p:tgtEl>
                                        <p:attrNameLst>
                                          <p:attrName>style.visibility</p:attrName>
                                        </p:attrNameLst>
                                      </p:cBhvr>
                                      <p:to>
                                        <p:strVal val="visible"/>
                                      </p:to>
                                    </p:set>
                                    <p:animEffect transition="in" filter="fade">
                                      <p:cBhvr>
                                        <p:cTn id="187" dur="2000"/>
                                        <p:tgtEl>
                                          <p:spTgt spid="86"/>
                                        </p:tgtEl>
                                      </p:cBhvr>
                                    </p:animEffect>
                                  </p:childTnLst>
                                </p:cTn>
                              </p:par>
                              <p:par>
                                <p:cTn id="188" presetID="10" presetClass="entr" presetSubtype="0" fill="hold" nodeType="withEffect">
                                  <p:stCondLst>
                                    <p:cond delay="0"/>
                                  </p:stCondLst>
                                  <p:childTnLst>
                                    <p:set>
                                      <p:cBhvr>
                                        <p:cTn id="189" dur="1" fill="hold">
                                          <p:stCondLst>
                                            <p:cond delay="0"/>
                                          </p:stCondLst>
                                        </p:cTn>
                                        <p:tgtEl>
                                          <p:spTgt spid="87"/>
                                        </p:tgtEl>
                                        <p:attrNameLst>
                                          <p:attrName>style.visibility</p:attrName>
                                        </p:attrNameLst>
                                      </p:cBhvr>
                                      <p:to>
                                        <p:strVal val="visible"/>
                                      </p:to>
                                    </p:set>
                                    <p:animEffect transition="in" filter="fade">
                                      <p:cBhvr>
                                        <p:cTn id="190" dur="2000"/>
                                        <p:tgtEl>
                                          <p:spTgt spid="87"/>
                                        </p:tgtEl>
                                      </p:cBhvr>
                                    </p:animEffect>
                                  </p:childTnLst>
                                </p:cTn>
                              </p:par>
                              <p:par>
                                <p:cTn id="191" presetID="10" presetClass="entr" presetSubtype="0" fill="hold" nodeType="withEffect">
                                  <p:stCondLst>
                                    <p:cond delay="0"/>
                                  </p:stCondLst>
                                  <p:childTnLst>
                                    <p:set>
                                      <p:cBhvr>
                                        <p:cTn id="192" dur="1" fill="hold">
                                          <p:stCondLst>
                                            <p:cond delay="0"/>
                                          </p:stCondLst>
                                        </p:cTn>
                                        <p:tgtEl>
                                          <p:spTgt spid="88"/>
                                        </p:tgtEl>
                                        <p:attrNameLst>
                                          <p:attrName>style.visibility</p:attrName>
                                        </p:attrNameLst>
                                      </p:cBhvr>
                                      <p:to>
                                        <p:strVal val="visible"/>
                                      </p:to>
                                    </p:set>
                                    <p:animEffect transition="in" filter="fade">
                                      <p:cBhvr>
                                        <p:cTn id="193" dur="2000"/>
                                        <p:tgtEl>
                                          <p:spTgt spid="88"/>
                                        </p:tgtEl>
                                      </p:cBhvr>
                                    </p:animEffect>
                                  </p:childTnLst>
                                </p:cTn>
                              </p:par>
                              <p:par>
                                <p:cTn id="194" presetID="10" presetClass="entr" presetSubtype="0" fill="hold" nodeType="withEffect">
                                  <p:stCondLst>
                                    <p:cond delay="0"/>
                                  </p:stCondLst>
                                  <p:childTnLst>
                                    <p:set>
                                      <p:cBhvr>
                                        <p:cTn id="195" dur="1" fill="hold">
                                          <p:stCondLst>
                                            <p:cond delay="0"/>
                                          </p:stCondLst>
                                        </p:cTn>
                                        <p:tgtEl>
                                          <p:spTgt spid="89"/>
                                        </p:tgtEl>
                                        <p:attrNameLst>
                                          <p:attrName>style.visibility</p:attrName>
                                        </p:attrNameLst>
                                      </p:cBhvr>
                                      <p:to>
                                        <p:strVal val="visible"/>
                                      </p:to>
                                    </p:set>
                                    <p:animEffect transition="in" filter="fade">
                                      <p:cBhvr>
                                        <p:cTn id="196" dur="2000"/>
                                        <p:tgtEl>
                                          <p:spTgt spid="89"/>
                                        </p:tgtEl>
                                      </p:cBhvr>
                                    </p:animEffect>
                                  </p:childTnLst>
                                </p:cTn>
                              </p:par>
                              <p:par>
                                <p:cTn id="197" presetID="10" presetClass="entr" presetSubtype="0" fill="hold" nodeType="withEffect">
                                  <p:stCondLst>
                                    <p:cond delay="0"/>
                                  </p:stCondLst>
                                  <p:childTnLst>
                                    <p:set>
                                      <p:cBhvr>
                                        <p:cTn id="198" dur="1" fill="hold">
                                          <p:stCondLst>
                                            <p:cond delay="0"/>
                                          </p:stCondLst>
                                        </p:cTn>
                                        <p:tgtEl>
                                          <p:spTgt spid="33"/>
                                        </p:tgtEl>
                                        <p:attrNameLst>
                                          <p:attrName>style.visibility</p:attrName>
                                        </p:attrNameLst>
                                      </p:cBhvr>
                                      <p:to>
                                        <p:strVal val="visible"/>
                                      </p:to>
                                    </p:set>
                                    <p:animEffect transition="in" filter="fade">
                                      <p:cBhvr>
                                        <p:cTn id="199" dur="2000"/>
                                        <p:tgtEl>
                                          <p:spTgt spid="33"/>
                                        </p:tgtEl>
                                      </p:cBhvr>
                                    </p:animEffect>
                                  </p:childTnLst>
                                </p:cTn>
                              </p:par>
                              <p:par>
                                <p:cTn id="200" presetID="10" presetClass="entr" presetSubtype="0" fill="hold" nodeType="withEffect">
                                  <p:stCondLst>
                                    <p:cond delay="1000"/>
                                  </p:stCondLst>
                                  <p:childTnLst>
                                    <p:set>
                                      <p:cBhvr>
                                        <p:cTn id="201" dur="1" fill="hold">
                                          <p:stCondLst>
                                            <p:cond delay="0"/>
                                          </p:stCondLst>
                                        </p:cTn>
                                        <p:tgtEl>
                                          <p:spTgt spid="90"/>
                                        </p:tgtEl>
                                        <p:attrNameLst>
                                          <p:attrName>style.visibility</p:attrName>
                                        </p:attrNameLst>
                                      </p:cBhvr>
                                      <p:to>
                                        <p:strVal val="visible"/>
                                      </p:to>
                                    </p:set>
                                    <p:animEffect transition="in" filter="fade">
                                      <p:cBhvr>
                                        <p:cTn id="202"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LlWXB7-DRvg/TePqwaFBK-I/AAAAAAAAAM4/jV9jpKygUbU/s1600/crowd.jpg"/>
          <p:cNvPicPr>
            <a:picLocks noChangeAspect="1" noChangeArrowheads="1"/>
          </p:cNvPicPr>
          <p:nvPr/>
        </p:nvPicPr>
        <p:blipFill>
          <a:blip r:embed="rId3" cstate="print"/>
          <a:srcRect/>
          <a:stretch>
            <a:fillRect/>
          </a:stretch>
        </p:blipFill>
        <p:spPr bwMode="auto">
          <a:xfrm>
            <a:off x="-1074738" y="15875"/>
            <a:ext cx="10290176" cy="6859588"/>
          </a:xfrm>
          <a:prstGeom prst="rect">
            <a:avLst/>
          </a:prstGeom>
          <a:noFill/>
          <a:ln w="9525">
            <a:noFill/>
            <a:miter lim="800000"/>
            <a:headEnd/>
            <a:tailEnd/>
          </a:ln>
        </p:spPr>
      </p:pic>
      <p:sp>
        <p:nvSpPr>
          <p:cNvPr id="6147" name="Content Placeholder 2"/>
          <p:cNvSpPr>
            <a:spLocks noGrp="1"/>
          </p:cNvSpPr>
          <p:nvPr>
            <p:ph idx="1"/>
          </p:nvPr>
        </p:nvSpPr>
        <p:spPr>
          <a:xfrm>
            <a:off x="457200" y="2205038"/>
            <a:ext cx="8229600" cy="3446462"/>
          </a:xfrm>
        </p:spPr>
        <p:txBody>
          <a:bodyPr/>
          <a:lstStyle/>
          <a:p>
            <a:pPr marL="0" indent="0" algn="ctr">
              <a:buFontTx/>
              <a:buNone/>
            </a:pPr>
            <a:r>
              <a:rPr lang="fr-BE" altLang="en-US" sz="8800" b="1" smtClean="0">
                <a:solidFill>
                  <a:schemeClr val="bg1"/>
                </a:solidFill>
                <a:latin typeface="Century Gothic" pitchFamily="34" charset="0"/>
              </a:rPr>
              <a:t>Who?</a:t>
            </a:r>
            <a:endParaRPr lang="en-GB" altLang="en-US" sz="8800" b="1" smtClean="0">
              <a:solidFill>
                <a:schemeClr val="bg1"/>
              </a:solidFill>
              <a:latin typeface="Century Gothic"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b="1" smtClean="0">
                <a:latin typeface="Century Gothic" pitchFamily="34" charset="0"/>
              </a:rPr>
              <a:t>Profiles?</a:t>
            </a:r>
            <a:endParaRPr lang="nl-NL" altLang="en-US" b="1" smtClean="0">
              <a:latin typeface="Century Gothic" pitchFamily="34" charset="0"/>
            </a:endParaRPr>
          </a:p>
        </p:txBody>
      </p:sp>
      <p:graphicFrame>
        <p:nvGraphicFramePr>
          <p:cNvPr id="2" name="Diagram 1"/>
          <p:cNvGraphicFramePr/>
          <p:nvPr/>
        </p:nvGraphicFramePr>
        <p:xfrm>
          <a:off x="1115616" y="980728"/>
          <a:ext cx="6552728"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2" name="TextBox 2"/>
          <p:cNvSpPr txBox="1">
            <a:spLocks noChangeArrowheads="1"/>
          </p:cNvSpPr>
          <p:nvPr/>
        </p:nvSpPr>
        <p:spPr bwMode="auto">
          <a:xfrm>
            <a:off x="3563938" y="5276850"/>
            <a:ext cx="1443037" cy="338138"/>
          </a:xfrm>
          <a:prstGeom prst="rect">
            <a:avLst/>
          </a:prstGeom>
          <a:noFill/>
          <a:ln w="9525">
            <a:noFill/>
            <a:miter lim="800000"/>
            <a:headEnd/>
            <a:tailEnd/>
          </a:ln>
        </p:spPr>
        <p:txBody>
          <a:bodyPr wrap="none">
            <a:spAutoFit/>
          </a:bodyPr>
          <a:lstStyle/>
          <a:p>
            <a:r>
              <a:rPr lang="fr-BE" altLang="en-US" sz="1600" b="1">
                <a:solidFill>
                  <a:schemeClr val="bg1"/>
                </a:solidFill>
                <a:latin typeface="Century Gothic" pitchFamily="34" charset="0"/>
              </a:rPr>
              <a:t>Proofreaders</a:t>
            </a:r>
          </a:p>
        </p:txBody>
      </p:sp>
      <p:sp>
        <p:nvSpPr>
          <p:cNvPr id="7173" name="TextBox 3"/>
          <p:cNvSpPr txBox="1">
            <a:spLocks noChangeArrowheads="1"/>
          </p:cNvSpPr>
          <p:nvPr/>
        </p:nvSpPr>
        <p:spPr bwMode="auto">
          <a:xfrm>
            <a:off x="5435600" y="4862513"/>
            <a:ext cx="927100" cy="830262"/>
          </a:xfrm>
          <a:prstGeom prst="rect">
            <a:avLst/>
          </a:prstGeom>
          <a:noFill/>
          <a:ln w="9525">
            <a:noFill/>
            <a:miter lim="800000"/>
            <a:headEnd/>
            <a:tailEnd/>
          </a:ln>
        </p:spPr>
        <p:txBody>
          <a:bodyPr wrap="none">
            <a:spAutoFit/>
          </a:bodyPr>
          <a:lstStyle/>
          <a:p>
            <a:r>
              <a:rPr lang="fr-BE" altLang="en-US" sz="1600" b="1">
                <a:solidFill>
                  <a:schemeClr val="bg1"/>
                </a:solidFill>
              </a:rPr>
              <a:t>Many</a:t>
            </a:r>
          </a:p>
          <a:p>
            <a:r>
              <a:rPr lang="fr-BE" altLang="en-US" sz="1600" b="1">
                <a:solidFill>
                  <a:schemeClr val="bg1"/>
                </a:solidFill>
              </a:rPr>
              <a:t>other</a:t>
            </a:r>
          </a:p>
          <a:p>
            <a:r>
              <a:rPr lang="fr-BE" altLang="en-US" sz="1600" b="1">
                <a:solidFill>
                  <a:schemeClr val="bg1"/>
                </a:solidFill>
              </a:rPr>
              <a:t>profiles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68312"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C9FFA"/>
              </a:buClr>
              <a:buSzPct val="25000"/>
              <a:buFont typeface="Questrial"/>
              <a:buNone/>
            </a:pPr>
            <a:r>
              <a:rPr lang="en-US" sz="4400" b="1" i="0" u="none" strike="noStrike" cap="none">
                <a:solidFill>
                  <a:srgbClr val="0C9FFA"/>
                </a:solidFill>
                <a:latin typeface="Questrial"/>
                <a:ea typeface="Questrial"/>
                <a:cs typeface="Questrial"/>
                <a:sym typeface="Questrial"/>
              </a:rPr>
              <a:t/>
            </a:r>
            <a:br>
              <a:rPr lang="en-US" sz="4400" b="1" i="0" u="none" strike="noStrike" cap="none">
                <a:solidFill>
                  <a:srgbClr val="0C9FFA"/>
                </a:solidFill>
                <a:latin typeface="Questrial"/>
                <a:ea typeface="Questrial"/>
                <a:cs typeface="Questrial"/>
                <a:sym typeface="Questrial"/>
              </a:rPr>
            </a:br>
            <a:r>
              <a:rPr lang="en-US" sz="4400" b="1" i="0" u="none" strike="noStrike" cap="none">
                <a:solidFill>
                  <a:srgbClr val="0C9FFA"/>
                </a:solidFill>
                <a:latin typeface="Cambria"/>
                <a:ea typeface="Cambria"/>
                <a:cs typeface="Cambria"/>
                <a:sym typeface="Cambria"/>
              </a:rPr>
              <a:t>Ποιόν αφορά;</a:t>
            </a:r>
            <a:br>
              <a:rPr lang="en-US" sz="4400" b="1" i="0" u="none" strike="noStrike" cap="none">
                <a:solidFill>
                  <a:srgbClr val="0C9FFA"/>
                </a:solidFill>
                <a:latin typeface="Cambria"/>
                <a:ea typeface="Cambria"/>
                <a:cs typeface="Cambria"/>
                <a:sym typeface="Cambria"/>
              </a:rPr>
            </a:br>
            <a:endParaRPr lang="en-US" sz="4400" b="1" i="0" u="none" strike="noStrike" cap="none">
              <a:solidFill>
                <a:srgbClr val="0C9FFA"/>
              </a:solidFill>
              <a:latin typeface="Cambria"/>
              <a:ea typeface="Cambria"/>
              <a:cs typeface="Cambria"/>
              <a:sym typeface="Cambria"/>
            </a:endParaRPr>
          </a:p>
        </p:txBody>
      </p:sp>
      <p:pic>
        <p:nvPicPr>
          <p:cNvPr id="183" name="Shape 183"/>
          <p:cNvPicPr preferRelativeResize="0"/>
          <p:nvPr/>
        </p:nvPicPr>
        <p:blipFill rotWithShape="1">
          <a:blip r:embed="rId3">
            <a:alphaModFix/>
          </a:blip>
          <a:srcRect/>
          <a:stretch/>
        </p:blipFill>
        <p:spPr>
          <a:xfrm>
            <a:off x="1195387" y="1268412"/>
            <a:ext cx="6858000" cy="4535487"/>
          </a:xfrm>
          <a:prstGeom prst="rect">
            <a:avLst/>
          </a:prstGeom>
          <a:noFill/>
          <a:ln>
            <a:noFill/>
          </a:ln>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2_FACE A BIGGER Challenge Template 1">
  <a:themeElements>
    <a:clrScheme name="1_FACE A BIGGER Challenge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CE A BIGGER Challenge Template 1">
  <a:themeElements>
    <a:clrScheme name="1_FACE A BIGGER Challenge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1700</Words>
  <Application>Microsoft Office PowerPoint</Application>
  <PresentationFormat>Προβολή στην οθόνη (4:3)</PresentationFormat>
  <Paragraphs>351</Paragraphs>
  <Slides>34</Slides>
  <Notes>27</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2</vt:i4>
      </vt:variant>
      <vt:variant>
        <vt:lpstr>Τίτλοι διαφανειών</vt:lpstr>
      </vt:variant>
      <vt:variant>
        <vt:i4>34</vt:i4>
      </vt:variant>
    </vt:vector>
  </HeadingPairs>
  <TitlesOfParts>
    <vt:vector size="47" baseType="lpstr">
      <vt:lpstr>Arial</vt:lpstr>
      <vt:lpstr>Questrial</vt:lpstr>
      <vt:lpstr>Cambria</vt:lpstr>
      <vt:lpstr>Noto Sans Symbols</vt:lpstr>
      <vt:lpstr>Century Gothic</vt:lpstr>
      <vt:lpstr>PT Sans</vt:lpstr>
      <vt:lpstr>Calibri</vt:lpstr>
      <vt:lpstr>Verdana</vt:lpstr>
      <vt:lpstr>Myriad Pro</vt:lpstr>
      <vt:lpstr>Microsoft Uighur</vt:lpstr>
      <vt:lpstr>Wingdings</vt:lpstr>
      <vt:lpstr>2_FACE A BIGGER Challenge Template 1</vt:lpstr>
      <vt:lpstr>1_FACE A BIGGER Challenge Template 1</vt:lpstr>
      <vt:lpstr>Διαφάνεια 1</vt:lpstr>
      <vt:lpstr>Τι είναι τα EU Careers;</vt:lpstr>
      <vt:lpstr>Διαφάνεια 3</vt:lpstr>
      <vt:lpstr>Δράσεις</vt:lpstr>
      <vt:lpstr> Που;</vt:lpstr>
      <vt:lpstr> Where can an EU career lead? </vt:lpstr>
      <vt:lpstr>Διαφάνεια 7</vt:lpstr>
      <vt:lpstr>Profiles?</vt:lpstr>
      <vt:lpstr> Ποιόν αφορά; </vt:lpstr>
      <vt:lpstr> Θέσεις Μόνιμης Απασχόλησης Vs. Θέσεις Πρακτικής Άσκησης  </vt:lpstr>
      <vt:lpstr>Διαφάνεια 11</vt:lpstr>
      <vt:lpstr>Overview</vt:lpstr>
      <vt:lpstr>Διαφάνεια 13</vt:lpstr>
      <vt:lpstr>    Stage 1 – Preselection Computer Based Tests across Europe </vt:lpstr>
      <vt:lpstr>Computer Based Tests (CBT)</vt:lpstr>
      <vt:lpstr>Παραδείγματα</vt:lpstr>
      <vt:lpstr>Διαφάνεια 17</vt:lpstr>
      <vt:lpstr>Διαφάνεια 18</vt:lpstr>
      <vt:lpstr>Example situational judgement</vt:lpstr>
      <vt:lpstr>        E-tray exercise  across Europe </vt:lpstr>
      <vt:lpstr>Διαφάνεια 21</vt:lpstr>
      <vt:lpstr>Example E-tray exercise</vt:lpstr>
      <vt:lpstr> Stage 3 – Assessment Centre  in Brussels  (or Luxembourg) </vt:lpstr>
      <vt:lpstr>  Assessment Centre  Testing 8 competencies  </vt:lpstr>
      <vt:lpstr>Διαφάνεια 25</vt:lpstr>
      <vt:lpstr>Successful Candidate</vt:lpstr>
      <vt:lpstr>Διαφάνεια 27</vt:lpstr>
      <vt:lpstr>When to apply?</vt:lpstr>
      <vt:lpstr>When to apply?</vt:lpstr>
      <vt:lpstr>When to apply?</vt:lpstr>
      <vt:lpstr>Διαφάνεια 31</vt:lpstr>
      <vt:lpstr>    What about…  Bulgarian  applicants?</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ando</cp:lastModifiedBy>
  <cp:revision>16</cp:revision>
  <dcterms:modified xsi:type="dcterms:W3CDTF">2017-04-01T12:19:22Z</dcterms:modified>
</cp:coreProperties>
</file>